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5"/>
  </p:notesMasterIdLst>
  <p:sldIdLst>
    <p:sldId id="256" r:id="rId2"/>
    <p:sldId id="257" r:id="rId3"/>
    <p:sldId id="258" r:id="rId4"/>
    <p:sldId id="262" r:id="rId5"/>
    <p:sldId id="263" r:id="rId6"/>
    <p:sldId id="261" r:id="rId7"/>
    <p:sldId id="265" r:id="rId8"/>
    <p:sldId id="269" r:id="rId9"/>
    <p:sldId id="264" r:id="rId10"/>
    <p:sldId id="267" r:id="rId11"/>
    <p:sldId id="266" r:id="rId12"/>
    <p:sldId id="259" r:id="rId13"/>
    <p:sldId id="268" r:id="rId14"/>
    <p:sldId id="270" r:id="rId15"/>
    <p:sldId id="272" r:id="rId16"/>
    <p:sldId id="271" r:id="rId17"/>
    <p:sldId id="273" r:id="rId18"/>
    <p:sldId id="274" r:id="rId19"/>
    <p:sldId id="277" r:id="rId20"/>
    <p:sldId id="278" r:id="rId21"/>
    <p:sldId id="275" r:id="rId22"/>
    <p:sldId id="276" r:id="rId23"/>
    <p:sldId id="279" r:id="rId24"/>
    <p:sldId id="288" r:id="rId25"/>
    <p:sldId id="281" r:id="rId26"/>
    <p:sldId id="280" r:id="rId27"/>
    <p:sldId id="282" r:id="rId28"/>
    <p:sldId id="283" r:id="rId29"/>
    <p:sldId id="284" r:id="rId30"/>
    <p:sldId id="285" r:id="rId31"/>
    <p:sldId id="287" r:id="rId32"/>
    <p:sldId id="286" r:id="rId33"/>
    <p:sldId id="289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82" autoAdjust="0"/>
  </p:normalViewPr>
  <p:slideViewPr>
    <p:cSldViewPr>
      <p:cViewPr>
        <p:scale>
          <a:sx n="92" d="100"/>
          <a:sy n="92" d="100"/>
        </p:scale>
        <p:origin x="-8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4EC32-19AF-467D-A3AC-C5386DB762AD}" type="datetimeFigureOut">
              <a:rPr lang="zh-TW" altLang="en-US" smtClean="0"/>
              <a:t>2016/8/23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D002-3D25-4959-B5A4-5DDD834720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D002-3D25-4959-B5A4-5DDD83472077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用藝術寫下不朽風格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agnès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藝術家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shirt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展覽復刻慶四十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藝術是跨越時空不朽的語言，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Agnès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女士運用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shirt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演繹不受拘泥的行動藝術，傳遞她對藝術的熱愛。從第一次在法國展出藝術家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shirt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系列，即獲得熱烈迴響成為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agnès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的經典系列之一。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藉此次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周年，將在亞洲巡迴展覽，以日本為起點相繼於台灣、香港等地舉辦，台灣場將於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日於松山文創園區展出，結合了從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1994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年起歷年發行過的當代藝術、抽象藝術、超現實主義與街頭塗鴉等共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位，將完整呈獻所有藝術家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shirt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的設計概念，透過展覽的形式傳遞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agnès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對藝術獨特的見解。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擁有一件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恤，就是擁有一件藝術品，邀請您來一同鑑賞！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D002-3D25-4959-B5A4-5DDD83472077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/9-8/14 </a:t>
            </a:r>
            <a:r>
              <a:rPr lang="zh-TW" altLang="en-US" dirty="0" smtClean="0"/>
              <a:t>質樸創意學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當代以色列設計展。遠在中東的以色列，對台灣來說陌生又神秘，「設計」是他們扭轉逆境的金鑰。以色列策展人</a:t>
            </a:r>
            <a:r>
              <a:rPr lang="en-US" altLang="zh-TW" dirty="0" err="1" smtClean="0"/>
              <a:t>Alon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Razgour</a:t>
            </a:r>
            <a:r>
              <a:rPr lang="zh-TW" altLang="en-US" dirty="0" smtClean="0"/>
              <a:t>以「材質創新」為關鍵字，為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臺北世界設計之都策劃「質樸創意學：當代以色列設計展」，預計展出超過</a:t>
            </a:r>
            <a:r>
              <a:rPr lang="en-US" altLang="zh-TW" dirty="0" smtClean="0"/>
              <a:t>30</a:t>
            </a:r>
            <a:r>
              <a:rPr lang="zh-TW" altLang="en-US" dirty="0" smtClean="0"/>
              <a:t>位國際級的以色列設計師作品，內容將橫跨工業、家飾、時尚、防災與醫療等各大領域，呈現以色列化衝突為設計原力，大膽融合異質元素的設計能量。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D002-3D25-4959-B5A4-5DDD83472077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991A78-412A-47D6-8576-FA0C5FA0620F}" type="datetimeFigureOut">
              <a:rPr lang="zh-TW" altLang="en-US" smtClean="0"/>
              <a:pPr/>
              <a:t>2016/8/23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CD83FC-FCEB-44F0-8A99-F547D6FF2FA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出走計畫照片\出走計畫(｡･ω･｡)_1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71913" y="-7829550"/>
            <a:ext cx="810000" cy="1080000"/>
          </a:xfrm>
          <a:prstGeom prst="rect">
            <a:avLst/>
          </a:prstGeom>
          <a:noFill/>
        </p:spPr>
      </p:pic>
      <p:pic>
        <p:nvPicPr>
          <p:cNvPr id="1028" name="Picture 4" descr="C:\Users\Home\Desktop\出走計畫照片\出走計畫(｡･ω･｡)_24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564904" y="3933056"/>
            <a:ext cx="8229600" cy="2209800"/>
          </a:xfrm>
        </p:spPr>
        <p:txBody>
          <a:bodyPr>
            <a:normAutofit/>
            <a:scene3d>
              <a:camera prst="orthographicFront">
                <a:rot lat="21296599" lon="273983" rev="603419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台北松山</a:t>
            </a:r>
            <a:endParaRPr lang="zh-TW" altLang="en-US" sz="6600" b="1" dirty="0"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83568" y="4077072"/>
            <a:ext cx="8229600" cy="2209800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>
                <a:rot lat="21296599" lon="273983" rev="20703419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出走之旅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6165304"/>
            <a:ext cx="6560234" cy="1752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文鼎粗鋼筆行楷" pitchFamily="34" charset="-120"/>
                <a:ea typeface="文鼎粗鋼筆行楷" pitchFamily="34" charset="-120"/>
              </a:rPr>
              <a:t>演講者 </a:t>
            </a:r>
            <a:r>
              <a:rPr lang="en-US" altLang="zh-TW" dirty="0" smtClean="0">
                <a:solidFill>
                  <a:srgbClr val="FFFF00"/>
                </a:solidFill>
                <a:latin typeface="文鼎粗鋼筆行楷" pitchFamily="34" charset="-120"/>
                <a:ea typeface="文鼎粗鋼筆行楷" pitchFamily="34" charset="-120"/>
              </a:rPr>
              <a:t>: 31005</a:t>
            </a:r>
            <a:r>
              <a:rPr lang="zh-TW" altLang="en-US" dirty="0" smtClean="0">
                <a:solidFill>
                  <a:srgbClr val="FFFF00"/>
                </a:solidFill>
                <a:latin typeface="文鼎粗鋼筆行楷" pitchFamily="34" charset="-120"/>
                <a:ea typeface="文鼎粗鋼筆行楷" pitchFamily="34" charset="-120"/>
              </a:rPr>
              <a:t>何怡欣</a:t>
            </a:r>
            <a:endParaRPr lang="zh-TW" altLang="en-US" dirty="0">
              <a:solidFill>
                <a:srgbClr val="FFFF00"/>
              </a:solidFill>
              <a:latin typeface="文鼎粗鋼筆行楷" pitchFamily="34" charset="-120"/>
              <a:ea typeface="文鼎粗鋼筆行楷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出走計畫(｡･ω･｡)_4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出走計畫(｡･ω･｡)_942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942">
            <a:off x="0" y="2132856"/>
            <a:ext cx="6300192" cy="47251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29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內容版面配置區 6" descr="出走計畫(｡･ω･｡)_867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29">
            <a:off x="5508104" y="2010139"/>
            <a:ext cx="3635896" cy="4847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出走計畫(｡･ω･｡)_73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出走計畫(｡･ω･｡)_29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出走計畫(｡･ω･｡)_77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848" y="2515386"/>
            <a:ext cx="5790152" cy="4342614"/>
          </a:xfrm>
          <a:prstGeom prst="rect">
            <a:avLst/>
          </a:prstGeom>
        </p:spPr>
      </p:pic>
      <p:pic>
        <p:nvPicPr>
          <p:cNvPr id="5" name="內容版面配置區 4" descr="出走計畫(｡･ω･｡)_769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8060">
            <a:off x="0" y="2564904"/>
            <a:ext cx="5544616" cy="4158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出走計畫(｡･ω･｡)_94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出走計畫(｡･ω･｡)_55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026">
            <a:off x="1050157" y="560847"/>
            <a:ext cx="8124395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出走計畫(｡･ω･｡)_44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96009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1692696" y="-243408"/>
            <a:ext cx="10657184" cy="201622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陣陣咖啡香</a:t>
            </a:r>
            <a:endParaRPr kumimoji="0" lang="zh-TW" altLang="en-US" sz="6000" b="1" i="0" u="none" strike="noStrike" kern="1200" cap="none" spc="0" normalizeH="0" baseline="0" noProof="0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圖片 5" descr="出走計畫(｡･ω･｡)_50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64088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出走計畫(｡･ω･｡)_369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-2628800" y="4841776"/>
            <a:ext cx="10657184" cy="201622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計畫永遠趕不上變化</a:t>
            </a:r>
            <a:endParaRPr kumimoji="0" lang="zh-TW" altLang="en-US" sz="6000" b="1" i="0" u="none" strike="noStrike" kern="1200" cap="none" spc="0" normalizeH="0" baseline="0" noProof="0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出走計畫(｡･ω･｡)_209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圖片 4" descr="出走計畫(｡･ω･｡)_24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圖片 8" descr="出走計畫(｡･ω･｡)_39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904" y="2330928"/>
            <a:ext cx="6036096" cy="452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圖片 3" descr="出走計畫(｡･ω･｡)_62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33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出走計畫(｡･ω･｡)_33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186862"/>
            <a:ext cx="6228184" cy="467113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321">
            <a:off x="152875" y="1260593"/>
            <a:ext cx="5885167" cy="48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-6229200" y="-747464"/>
            <a:ext cx="10657184" cy="201622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如何到達</a:t>
            </a:r>
            <a:r>
              <a:rPr lang="en-US" altLang="zh-TW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endParaRPr lang="zh-TW" altLang="en-US" sz="6000" b="1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出走計畫(｡･ω･｡)_33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1440"/>
            <a:ext cx="9217024" cy="6912768"/>
          </a:xfrm>
          <a:prstGeom prst="rect">
            <a:avLst/>
          </a:prstGeom>
        </p:spPr>
      </p:pic>
      <p:pic>
        <p:nvPicPr>
          <p:cNvPr id="4" name="圖片 3" descr="出走計畫(｡･ω･｡)_38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856" y="1772816"/>
            <a:ext cx="6318144" cy="473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48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44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 descr="出走計畫(｡･ω･｡)_42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 descr="出走計畫(｡･ω･｡)_55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 descr="出走計畫(｡･ω･｡)_74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363" y="2448272"/>
            <a:ext cx="5879637" cy="440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出走計畫(｡･ω･｡)_89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364088" cy="7152117"/>
          </a:xfrm>
          <a:prstGeom prst="rect">
            <a:avLst/>
          </a:prstGeom>
        </p:spPr>
      </p:pic>
      <p:pic>
        <p:nvPicPr>
          <p:cNvPr id="5" name="圖片 4" descr="出走計畫(｡･ω･｡)_67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363" y="2204864"/>
            <a:ext cx="5879637" cy="440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8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-7309320" y="-531440"/>
            <a:ext cx="10657184" cy="201622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1" i="0" u="none" strike="noStrike" kern="1200" cap="none" spc="0" normalizeH="0" baseline="0" noProof="0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Why?</a:t>
            </a:r>
            <a:endParaRPr kumimoji="0" lang="zh-TW" altLang="en-US" sz="8000" b="1" i="0" u="none" strike="noStrike" kern="1200" cap="none" spc="0" normalizeH="0" baseline="0" noProof="0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圖片 7" descr="出走計畫(｡･ω･｡)_62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909">
            <a:off x="2071380" y="1337543"/>
            <a:ext cx="6740096" cy="505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63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出走計畫(｡･ω･｡)_7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64488" cy="6723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出走計畫(｡･ω･｡)_93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384" y="23320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出走計畫(｡･ω･｡)_8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34616" cy="4525962"/>
          </a:xfrm>
        </p:spPr>
      </p:pic>
      <p:pic>
        <p:nvPicPr>
          <p:cNvPr id="5" name="圖片 4" descr="出走計畫(｡･ω･｡)_88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出走計畫(｡･ω･｡)_20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s2-assets.sopili.net/s3pxy/mrt_taiwan/taipei/201608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 descr="出走計畫(｡･ω･｡)_24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出走計畫(｡･ω･｡)_4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79637" cy="44097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出走計畫(｡･ω･｡)_32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08920"/>
            <a:ext cx="5879637" cy="4409728"/>
          </a:xfrm>
          <a:prstGeom prst="rect">
            <a:avLst/>
          </a:prstGeom>
        </p:spPr>
      </p:pic>
      <p:pic>
        <p:nvPicPr>
          <p:cNvPr id="5" name="圖片 4" descr="出走計畫(｡･ω･｡)_66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0"/>
            <a:ext cx="5879637" cy="440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出走計畫(｡･ω･｡)_29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2780928"/>
            <a:ext cx="4176464" cy="5568619"/>
          </a:xfrm>
          <a:prstGeom prst="rect">
            <a:avLst/>
          </a:prstGeom>
        </p:spPr>
      </p:pic>
      <p:pic>
        <p:nvPicPr>
          <p:cNvPr id="6" name="圖片 5" descr="出走計畫(｡･ω･｡)_38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3707904" cy="4409728"/>
          </a:xfrm>
          <a:prstGeom prst="rect">
            <a:avLst/>
          </a:prstGeom>
        </p:spPr>
      </p:pic>
      <p:pic>
        <p:nvPicPr>
          <p:cNvPr id="12" name="圖片 11" descr="出走計畫(｡･ω･｡)_28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452" y="-576064"/>
            <a:ext cx="5575548" cy="743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出走計畫(｡･ω･｡)_27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4725144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尋找一個屬於自己的不同旅行吧！</a:t>
            </a:r>
            <a:endParaRPr lang="zh-TW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出走計畫(｡･ω･｡)_90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出走計畫(｡･ω･｡)_88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775">
            <a:off x="4654014" y="3650842"/>
            <a:ext cx="4379979" cy="3284984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-5328592" y="4365104"/>
            <a:ext cx="10657184" cy="201622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路途中 </a:t>
            </a:r>
            <a:r>
              <a:rPr lang="en-US" altLang="zh-TW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</a:t>
            </a:r>
            <a:endParaRPr lang="zh-TW" altLang="en-US" sz="6000" b="1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-6229200" y="-747464"/>
            <a:ext cx="10657184" cy="201622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路途中 </a:t>
            </a:r>
            <a:r>
              <a:rPr lang="en-US" altLang="zh-TW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</a:t>
            </a:r>
            <a:endParaRPr lang="zh-TW" altLang="en-US" sz="6000" b="1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圖片 3" descr="出走計畫(｡･ω･｡)_25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08304" cy="5481228"/>
          </a:xfrm>
          <a:prstGeom prst="rect">
            <a:avLst/>
          </a:prstGeom>
        </p:spPr>
      </p:pic>
      <p:pic>
        <p:nvPicPr>
          <p:cNvPr id="5" name="圖片 4" descr="出走計畫(｡･ω･｡)_9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  <p:pic>
        <p:nvPicPr>
          <p:cNvPr id="6" name="圖片 5" descr="出走計畫(｡･ω･｡)_15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7560840" cy="5670630"/>
          </a:xfrm>
          <a:prstGeom prst="rect">
            <a:avLst/>
          </a:prstGeom>
        </p:spPr>
      </p:pic>
      <p:pic>
        <p:nvPicPr>
          <p:cNvPr id="8" name="圖片 7" descr="出走計畫(｡･ω･｡)_92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出走計畫(｡･ω･｡)_72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-747464"/>
            <a:ext cx="5292080" cy="4320480"/>
          </a:xfrm>
          <a:prstGeom prst="rect">
            <a:avLst/>
          </a:prstGeom>
        </p:spPr>
      </p:pic>
      <p:pic>
        <p:nvPicPr>
          <p:cNvPr id="3" name="圖片 2" descr="出走計畫(｡･ω･｡)_57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8107"/>
            <a:ext cx="5292080" cy="7056107"/>
          </a:xfrm>
          <a:prstGeom prst="rect">
            <a:avLst/>
          </a:prstGeom>
        </p:spPr>
      </p:pic>
      <p:pic>
        <p:nvPicPr>
          <p:cNvPr id="4" name="圖片 3" descr="出走計畫(｡･ω･｡)_99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809">
            <a:off x="5063182" y="3563989"/>
            <a:ext cx="4841465" cy="3624198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7237312" y="4841776"/>
            <a:ext cx="10657184" cy="201622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實踐大學</a:t>
            </a:r>
            <a:endParaRPr lang="zh-TW" altLang="en-US" sz="6000" b="1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出走計畫(｡･ω･｡)_18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-1467544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36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5143500" cy="6858000"/>
          </a:xfrm>
          <a:prstGeom prst="rect">
            <a:avLst/>
          </a:prstGeom>
        </p:spPr>
      </p:pic>
      <p:pic>
        <p:nvPicPr>
          <p:cNvPr id="5" name="內容版面配置區 4" descr="出走計畫(｡･ω･｡)_1903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247">
            <a:off x="4200529" y="3242617"/>
            <a:ext cx="4882488" cy="3661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出走計畫(｡･ω･｡)_92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圖片 4" descr="出走計畫(｡･ω･｡)_94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6661248" y="4581128"/>
            <a:ext cx="10657184" cy="201622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趣事 </a:t>
            </a:r>
            <a:r>
              <a:rPr kumimoji="0" lang="en-US" altLang="zh-TW" sz="6600" b="1" i="0" u="none" strike="noStrike" kern="1200" cap="none" spc="0" normalizeH="0" baseline="0" noProof="0" dirty="0" smtClean="0">
                <a:ln w="18415" cmpd="sng">
                  <a:gradFill>
                    <a:gsLst>
                      <a:gs pos="0">
                        <a:schemeClr val="bg2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. . </a:t>
            </a:r>
            <a:endParaRPr kumimoji="0" lang="zh-TW" altLang="en-US" sz="6600" b="1" i="0" u="none" strike="noStrike" kern="1200" cap="none" spc="0" normalizeH="0" baseline="0" noProof="0" dirty="0">
              <a:ln w="18415" cmpd="sng">
                <a:gradFill>
                  <a:gsLst>
                    <a:gs pos="0">
                      <a:schemeClr val="bg2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出走計畫(｡･ω･｡)_6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圖片 5" descr="出走計畫(｡･ω･｡)_12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456892"/>
            <a:ext cx="5868144" cy="4401108"/>
          </a:xfrm>
          <a:prstGeom prst="rect">
            <a:avLst/>
          </a:prstGeom>
        </p:spPr>
      </p:pic>
      <p:pic>
        <p:nvPicPr>
          <p:cNvPr id="9" name="內容版面配置區 4" descr="出走計畫(｡･ω･｡)_97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6034616" cy="45259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174</Words>
  <Application>Microsoft Office PowerPoint</Application>
  <PresentationFormat>如螢幕大小 (4:3)</PresentationFormat>
  <Paragraphs>18</Paragraphs>
  <Slides>33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沉穩</vt:lpstr>
      <vt:lpstr>台北松山</vt:lpstr>
      <vt:lpstr>如何到達?</vt:lpstr>
      <vt:lpstr>PowerPoint 簡報</vt:lpstr>
      <vt:lpstr>路途中 . . . </vt:lpstr>
      <vt:lpstr>路途中 . . . </vt:lpstr>
      <vt:lpstr>實踐大學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尋找一個屬於自己的不同旅行吧！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Home</dc:creator>
  <cp:lastModifiedBy>Administrator</cp:lastModifiedBy>
  <cp:revision>20</cp:revision>
  <dcterms:created xsi:type="dcterms:W3CDTF">2016-08-21T13:29:54Z</dcterms:created>
  <dcterms:modified xsi:type="dcterms:W3CDTF">2016-08-23T00:12:17Z</dcterms:modified>
</cp:coreProperties>
</file>