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9E6E0-2689-41C1-95F2-35DC73A19AD6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AD02E-C13C-487B-B8D5-A1BD2ED88D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148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AD02E-C13C-487B-B8D5-A1BD2ED88D5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85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0CCC-3B9E-47F1-AC5A-1791405D63FC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3976-7B2F-4E47-9323-DECFE4FC58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238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0CCC-3B9E-47F1-AC5A-1791405D63FC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3976-7B2F-4E47-9323-DECFE4FC58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558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0CCC-3B9E-47F1-AC5A-1791405D63FC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3976-7B2F-4E47-9323-DECFE4FC58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408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0CCC-3B9E-47F1-AC5A-1791405D63FC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3976-7B2F-4E47-9323-DECFE4FC58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017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0CCC-3B9E-47F1-AC5A-1791405D63FC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3976-7B2F-4E47-9323-DECFE4FC58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308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0CCC-3B9E-47F1-AC5A-1791405D63FC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3976-7B2F-4E47-9323-DECFE4FC58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80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0CCC-3B9E-47F1-AC5A-1791405D63FC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3976-7B2F-4E47-9323-DECFE4FC58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9441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0CCC-3B9E-47F1-AC5A-1791405D63FC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3976-7B2F-4E47-9323-DECFE4FC58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349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0CCC-3B9E-47F1-AC5A-1791405D63FC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3976-7B2F-4E47-9323-DECFE4FC58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82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0CCC-3B9E-47F1-AC5A-1791405D63FC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3976-7B2F-4E47-9323-DECFE4FC58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50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0CCC-3B9E-47F1-AC5A-1791405D63FC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3976-7B2F-4E47-9323-DECFE4FC58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715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60CCC-3B9E-47F1-AC5A-1791405D63FC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3976-7B2F-4E47-9323-DECFE4FC58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408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91264" cy="1563179"/>
          </a:xfrm>
        </p:spPr>
        <p:txBody>
          <a:bodyPr>
            <a:normAutofit/>
          </a:bodyPr>
          <a:lstStyle/>
          <a:p>
            <a:pPr algn="l"/>
            <a:r>
              <a:rPr lang="en-US" altLang="zh-TW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出走計畫</a:t>
            </a:r>
            <a:r>
              <a:rPr lang="en-US" altLang="zh-TW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九份、眷村之旅</a:t>
            </a:r>
            <a:endParaRPr lang="zh-TW" altLang="en-US" b="1" dirty="0">
              <a:solidFill>
                <a:srgbClr val="FF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5013176"/>
            <a:ext cx="7740352" cy="1600200"/>
          </a:xfrm>
        </p:spPr>
        <p:txBody>
          <a:bodyPr>
            <a:noAutofit/>
          </a:bodyPr>
          <a:lstStyle/>
          <a:p>
            <a:pPr algn="l"/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出走人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311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賴怡均</a:t>
            </a:r>
            <a:endParaRPr lang="en-US" altLang="zh-TW" sz="36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出走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日期 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2015/08/17-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08/19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971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第二天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3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早安 </a:t>
            </a:r>
            <a:r>
              <a:rPr lang="en-US" altLang="zh-TW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! </a:t>
            </a:r>
            <a:r>
              <a:rPr lang="zh-TW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九份 </a:t>
            </a:r>
            <a:r>
              <a:rPr lang="en-US" altLang="zh-TW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~~</a:t>
            </a:r>
            <a:endParaRPr lang="zh-TW" alt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340767"/>
            <a:ext cx="2952328" cy="523717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319632"/>
            <a:ext cx="2952327" cy="523717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34" y="1291790"/>
            <a:ext cx="8363222" cy="471456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04664"/>
            <a:ext cx="8276344" cy="466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7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行前確認很重要</a:t>
            </a:r>
            <a:r>
              <a:rPr lang="en-US" altLang="zh-TW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!!!</a:t>
            </a:r>
            <a:endParaRPr lang="zh-TW" alt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84784"/>
            <a:ext cx="7509926" cy="423353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836712"/>
            <a:ext cx="7637662" cy="430554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53" y="332656"/>
            <a:ext cx="6967049" cy="3927503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373" y="1956664"/>
            <a:ext cx="8172400" cy="46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2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243914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6000" b="1" spc="50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 三 天</a:t>
            </a:r>
            <a:endParaRPr lang="zh-TW" altLang="en-US" sz="6000" b="1" spc="50" dirty="0">
              <a:ln w="11430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19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764704"/>
            <a:ext cx="8676456" cy="489114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-25152"/>
            <a:ext cx="3866029" cy="685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1647"/>
            <a:ext cx="9144000" cy="515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5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836712"/>
            <a:ext cx="8430572" cy="475252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00" y="404664"/>
            <a:ext cx="8244408" cy="464758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26" y="1466503"/>
            <a:ext cx="8760792" cy="49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5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138" y="548681"/>
            <a:ext cx="4237438" cy="309634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5520008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出走三天了</a:t>
            </a:r>
            <a:r>
              <a:rPr lang="en-US" altLang="zh-TW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….</a:t>
            </a:r>
            <a:r>
              <a:rPr lang="zh-TW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還是喜歡宜蘭</a:t>
            </a:r>
            <a:r>
              <a:rPr lang="en-US" altLang="zh-TW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</a:t>
            </a:r>
            <a:endParaRPr lang="zh-TW" alt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260648"/>
            <a:ext cx="4968552" cy="52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1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404664"/>
            <a:ext cx="7776864" cy="3096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6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說實在的 </a:t>
            </a:r>
            <a:endParaRPr lang="en-US" altLang="zh-TW" sz="66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33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6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一個人的旅行</a:t>
            </a:r>
            <a:endParaRPr lang="en-US" altLang="zh-TW" sz="66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33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6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真的很不賴  </a:t>
            </a:r>
            <a:r>
              <a:rPr lang="en-US" altLang="zh-TW" sz="6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0" indent="0">
              <a:buNone/>
            </a:pPr>
            <a:r>
              <a:rPr lang="zh-TW" alt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6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8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</a:t>
            </a:r>
            <a:r>
              <a:rPr lang="zh-TW" altLang="en-US" sz="88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謝謝大家 </a:t>
            </a:r>
            <a:endParaRPr lang="zh-TW" altLang="en-US" sz="8800" b="1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179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229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8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第一天</a:t>
            </a:r>
            <a:endParaRPr lang="zh-TW" altLang="en-US" sz="8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26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88640"/>
            <a:ext cx="87849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第一站</a:t>
            </a:r>
            <a:r>
              <a:rPr lang="en-US" altLang="zh-TW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…</a:t>
            </a:r>
            <a:r>
              <a:rPr lang="zh-TW" alt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金</a:t>
            </a:r>
            <a:r>
              <a:rPr lang="zh-TW" alt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瓜石 </a:t>
            </a:r>
            <a:r>
              <a:rPr lang="zh-TW" alt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黃金</a:t>
            </a:r>
            <a:r>
              <a:rPr lang="zh-TW" alt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博物</a:t>
            </a:r>
            <a:r>
              <a:rPr lang="zh-TW" alt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園區</a:t>
            </a:r>
            <a:endParaRPr lang="zh-TW" alt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556792"/>
            <a:ext cx="4355976" cy="24555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313" y="3140968"/>
            <a:ext cx="5868144" cy="330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7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純人力推動四輪木板車</a:t>
            </a:r>
            <a:endParaRPr lang="zh-TW" alt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84784"/>
            <a:ext cx="2840285" cy="503841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484784"/>
            <a:ext cx="2792251" cy="495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0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輕便驛</a:t>
            </a:r>
            <a:endParaRPr lang="zh-TW" alt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525971"/>
            <a:ext cx="8709025" cy="490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3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第二站</a:t>
            </a:r>
            <a:r>
              <a:rPr lang="en-US" altLang="zh-TW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  </a:t>
            </a:r>
            <a:r>
              <a:rPr lang="zh-TW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九份老街</a:t>
            </a:r>
            <a:endParaRPr lang="zh-TW" alt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412776"/>
            <a:ext cx="2952328" cy="523717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988840"/>
            <a:ext cx="6588224" cy="371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7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435280" cy="99412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還是要讓自己的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嘴吧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也有出走的感覺 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~~~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48680"/>
            <a:ext cx="5849359" cy="329743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9992" y="285552"/>
            <a:ext cx="3866029" cy="487203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12776"/>
            <a:ext cx="8282015" cy="466878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052736"/>
            <a:ext cx="8316416" cy="46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1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觀光地就是觀光地</a:t>
            </a:r>
            <a:endParaRPr lang="zh-TW" alt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12776"/>
            <a:ext cx="2846344" cy="504916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772816"/>
            <a:ext cx="7020272" cy="395750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634800"/>
            <a:ext cx="7509926" cy="423353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22" y="1162196"/>
            <a:ext cx="8404078" cy="473759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04" y="505276"/>
            <a:ext cx="8722196" cy="49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1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九份的夜晚</a:t>
            </a:r>
            <a:endParaRPr lang="zh-TW" alt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511647"/>
            <a:ext cx="8760792" cy="493868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08720"/>
            <a:ext cx="8659550" cy="488160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85" y="0"/>
            <a:ext cx="3866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1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102</Words>
  <Application>Microsoft Office PowerPoint</Application>
  <PresentationFormat>如螢幕大小 (4:3)</PresentationFormat>
  <Paragraphs>22</Paragraphs>
  <Slides>17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2015出走計畫                           九份、眷村之旅</vt:lpstr>
      <vt:lpstr>第一天</vt:lpstr>
      <vt:lpstr>PowerPoint 簡報</vt:lpstr>
      <vt:lpstr>純人力推動四輪木板車</vt:lpstr>
      <vt:lpstr>輕便驛</vt:lpstr>
      <vt:lpstr>第二站…  九份老街</vt:lpstr>
      <vt:lpstr>還是要讓自己的嘴吧也有出走的感覺  ~~~</vt:lpstr>
      <vt:lpstr>觀光地就是觀光地</vt:lpstr>
      <vt:lpstr>九份的夜晚</vt:lpstr>
      <vt:lpstr>第二天</vt:lpstr>
      <vt:lpstr>早安 ! 九份 ~~</vt:lpstr>
      <vt:lpstr>行前確認很重要!!!</vt:lpstr>
      <vt:lpstr>第 三 天</vt:lpstr>
      <vt:lpstr>PowerPoint 簡報</vt:lpstr>
      <vt:lpstr>PowerPoint 簡報</vt:lpstr>
      <vt:lpstr>出走三天了….還是喜歡宜蘭…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2015出走計畫……                           ……九份、眷村之旅</dc:title>
  <dc:creator>owner</dc:creator>
  <cp:lastModifiedBy>Administrator</cp:lastModifiedBy>
  <cp:revision>13</cp:revision>
  <dcterms:created xsi:type="dcterms:W3CDTF">2015-08-25T05:47:19Z</dcterms:created>
  <dcterms:modified xsi:type="dcterms:W3CDTF">2015-10-05T06:08:27Z</dcterms:modified>
</cp:coreProperties>
</file>