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2" r:id="rId11"/>
    <p:sldId id="266" r:id="rId12"/>
    <p:sldId id="267" r:id="rId13"/>
    <p:sldId id="270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712" autoAdjust="0"/>
    <p:restoredTop sz="94660"/>
  </p:normalViewPr>
  <p:slideViewPr>
    <p:cSldViewPr>
      <p:cViewPr varScale="1">
        <p:scale>
          <a:sx n="82" d="100"/>
          <a:sy n="82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9C90A-7AFC-4C2A-AE36-F5EAB03B682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CFEBC-A3B7-4DFC-A143-347E42AB39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1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FEBC-A3B7-4DFC-A143-347E42AB39E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59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鐵腿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FEBC-A3B7-4DFC-A143-347E42AB39E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12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FEBC-A3B7-4DFC-A143-347E42AB39E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40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A091-FF83-4160-923C-7AFF7C283AD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1A36-FC17-4EA0-9002-969AF32A84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A091-FF83-4160-923C-7AFF7C283AD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1A36-FC17-4EA0-9002-969AF32A84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A091-FF83-4160-923C-7AFF7C283AD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1A36-FC17-4EA0-9002-969AF32A84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A091-FF83-4160-923C-7AFF7C283AD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1A36-FC17-4EA0-9002-969AF32A84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A091-FF83-4160-923C-7AFF7C283AD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1A36-FC17-4EA0-9002-969AF32A84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A091-FF83-4160-923C-7AFF7C283AD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1A36-FC17-4EA0-9002-969AF32A84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A091-FF83-4160-923C-7AFF7C283AD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1A36-FC17-4EA0-9002-969AF32A84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A091-FF83-4160-923C-7AFF7C283AD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1A36-FC17-4EA0-9002-969AF32A84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A091-FF83-4160-923C-7AFF7C283AD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1A36-FC17-4EA0-9002-969AF32A84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A091-FF83-4160-923C-7AFF7C283AD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6E1A36-FC17-4EA0-9002-969AF32A84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A091-FF83-4160-923C-7AFF7C283AD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1A36-FC17-4EA0-9002-969AF32A84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5F3A091-FF83-4160-923C-7AFF7C283AD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76E1A36-FC17-4EA0-9002-969AF32A84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19140000">
            <a:off x="774268" y="1771066"/>
            <a:ext cx="6591407" cy="1204306"/>
          </a:xfrm>
        </p:spPr>
        <p:txBody>
          <a:bodyPr/>
          <a:lstStyle/>
          <a:p>
            <a:r>
              <a:rPr lang="zh-TW" altLang="en-US" sz="6600" b="1" dirty="0" smtClean="0">
                <a:latin typeface="+mj-ea"/>
              </a:rPr>
              <a:t>親愛的</a:t>
            </a:r>
            <a:r>
              <a:rPr lang="en-US" altLang="zh-TW" sz="6600" b="1" dirty="0" smtClean="0">
                <a:latin typeface="+mj-ea"/>
              </a:rPr>
              <a:t>,</a:t>
            </a:r>
            <a:r>
              <a:rPr lang="zh-TW" altLang="en-US" sz="6600" b="1" dirty="0" smtClean="0">
                <a:latin typeface="+mj-ea"/>
              </a:rPr>
              <a:t>我</a:t>
            </a:r>
            <a:r>
              <a:rPr lang="zh-TW" altLang="en-US" sz="7200" b="1" dirty="0" smtClean="0">
                <a:latin typeface="+mj-ea"/>
              </a:rPr>
              <a:t>出走</a:t>
            </a:r>
            <a:r>
              <a:rPr lang="zh-TW" altLang="en-US" sz="6600" b="1" dirty="0" smtClean="0">
                <a:latin typeface="+mj-ea"/>
              </a:rPr>
              <a:t>了</a:t>
            </a:r>
            <a:endParaRPr lang="zh-TW" altLang="en-US" sz="6600" b="1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19096272">
            <a:off x="1442429" y="2134885"/>
            <a:ext cx="8400402" cy="1587406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</a:rPr>
              <a:t>整個台北</a:t>
            </a:r>
            <a:r>
              <a:rPr lang="en-US" altLang="zh-TW" sz="4400" b="1" dirty="0" smtClean="0">
                <a:solidFill>
                  <a:schemeClr val="bg1"/>
                </a:solidFill>
              </a:rPr>
              <a:t>,</a:t>
            </a:r>
            <a:r>
              <a:rPr lang="zh-TW" altLang="en-US" sz="4400" b="1" dirty="0" smtClean="0">
                <a:solidFill>
                  <a:schemeClr val="bg1"/>
                </a:solidFill>
              </a:rPr>
              <a:t>都是我的伸展台</a:t>
            </a:r>
            <a:endParaRPr lang="zh-TW" alt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860032" y="465313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FF00"/>
                </a:solidFill>
                <a:latin typeface="+mj-ea"/>
                <a:ea typeface="+mj-ea"/>
              </a:rPr>
              <a:t>20418</a:t>
            </a:r>
            <a:r>
              <a:rPr lang="zh-TW" altLang="en-US" sz="4000" b="1" dirty="0" smtClean="0">
                <a:solidFill>
                  <a:srgbClr val="FFFF00"/>
                </a:solidFill>
                <a:latin typeface="+mj-ea"/>
                <a:ea typeface="+mj-ea"/>
              </a:rPr>
              <a:t>  莊詠喬</a:t>
            </a:r>
            <a:endParaRPr lang="zh-TW" altLang="en-US" sz="40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2050" name="Picture 2" descr="http://q.qqbiaoqing.com/q/2011-12-21/434c18b2583f2bc8adef23013f2de84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1656184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1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EX2F\出走計畫\SAM_30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622136" cy="646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EX2F\出走計畫\20150713_1612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691"/>
            <a:ext cx="9014000" cy="67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EX2F\出走計畫\SAM_30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36" y="508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ser\Desktop\EX2F\出走計畫\SAM_30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" y="-223175"/>
            <a:ext cx="9171222" cy="687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317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log.xuite.net/4/e/6/8/15815644/blog_507984/txt/32884981/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689" y="1772816"/>
            <a:ext cx="27622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32340" cy="1013792"/>
          </a:xfrm>
        </p:spPr>
        <p:txBody>
          <a:bodyPr/>
          <a:lstStyle/>
          <a:p>
            <a:r>
              <a:rPr lang="zh-TW" altLang="en-US" sz="7200" b="1" dirty="0" smtClean="0">
                <a:solidFill>
                  <a:schemeClr val="accent3">
                    <a:lumMod val="75000"/>
                  </a:schemeClr>
                </a:solidFill>
                <a:latin typeface="+mj-ea"/>
              </a:rPr>
              <a:t>鐵</a:t>
            </a:r>
            <a:r>
              <a:rPr lang="zh-TW" altLang="en-US" sz="7200" b="1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腿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9" name="Picture 4" descr="C:\Users\user\Desktop\EX2F\出走計畫\SAM_31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2730050" y="969503"/>
            <a:ext cx="6525344" cy="489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user\Desktop\EX2F\出走計畫\SAM_31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70671"/>
            <a:ext cx="5018754" cy="669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user\Desktop\EX2F\出走計畫\20150715_123456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15" y="1340768"/>
            <a:ext cx="7000194" cy="525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user\Desktop\EX2F\出走計畫\SAM_3155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953106" y="806775"/>
            <a:ext cx="6672366" cy="528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4" name="Picture 6" descr="C:\Users\user\Desktop\EX2F\出走計畫\20150716_2100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92" y="283840"/>
            <a:ext cx="7956980" cy="59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user\Desktop\EX2F\出走計畫\SAM_31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11894" y="894042"/>
            <a:ext cx="6815952" cy="51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user\Desktop\EX2F\出走計畫\SAM_31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83840"/>
            <a:ext cx="8118080" cy="608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8" y="342900"/>
            <a:ext cx="8224837" cy="61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45" y="249528"/>
            <a:ext cx="8650287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 descr="C:\Users\user\Desktop\EX2F\出走計畫\SAM_319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868147" y="920886"/>
            <a:ext cx="6653163" cy="498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:\Users\user\Desktop\EX2F\出走計畫\SAM_322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49" y="42047"/>
            <a:ext cx="8949083" cy="67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83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520940" cy="548640"/>
          </a:xfrm>
        </p:spPr>
        <p:txBody>
          <a:bodyPr/>
          <a:lstStyle/>
          <a:p>
            <a:r>
              <a:rPr lang="zh-TW" altLang="en-US" sz="7200" b="1" dirty="0">
                <a:solidFill>
                  <a:schemeClr val="accent3">
                    <a:lumMod val="75000"/>
                  </a:schemeClr>
                </a:solidFill>
              </a:rPr>
              <a:t>自己其實很渺小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15362" name="Picture 2" descr="C:\Users\user\Desktop\EX2F\出走計畫\SAM_32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257980" y="1934707"/>
            <a:ext cx="6479704" cy="485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8067" y="1124743"/>
            <a:ext cx="5039654" cy="672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 descr="C:\Users\user\Desktop\EX2F\出走計畫\20150717_18111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0383" y="1484784"/>
            <a:ext cx="8064896" cy="517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65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548640"/>
          </a:xfrm>
        </p:spPr>
        <p:txBody>
          <a:bodyPr/>
          <a:lstStyle/>
          <a:p>
            <a:r>
              <a:rPr lang="zh-TW" altLang="en-US" sz="7200" b="1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不同的人   不同的事</a:t>
            </a:r>
            <a:r>
              <a:rPr lang="en-US" altLang="zh-TW" dirty="0">
                <a:latin typeface="+mj-ea"/>
              </a:rPr>
              <a:t/>
            </a:r>
            <a:br>
              <a:rPr lang="en-US" altLang="zh-TW" dirty="0">
                <a:latin typeface="+mj-ea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6389" name="Picture 5" descr="C:\Users\user\Desktop\EX2F\出走計畫\SAM_308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2089" y="1619417"/>
            <a:ext cx="6984776" cy="476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G_07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1" y="1412776"/>
            <a:ext cx="877448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10" y="1291993"/>
            <a:ext cx="8721986" cy="490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C:\Users\user\Desktop\EX2F\出走計畫\SAM_309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260" y="1199119"/>
            <a:ext cx="7310164" cy="548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775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imgur.com/kBq9WYh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794831"/>
            <a:ext cx="4481736" cy="311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8096" y="332656"/>
            <a:ext cx="9036496" cy="2499729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solidFill>
                  <a:schemeClr val="accent2"/>
                </a:solidFill>
                <a:latin typeface="+mj-ea"/>
                <a:ea typeface="+mj-ea"/>
              </a:rPr>
              <a:t>You travel alone, but you are never alone.</a:t>
            </a:r>
            <a:r>
              <a:rPr lang="ar-SA" altLang="zh-TW" sz="3200" dirty="0" smtClean="0">
                <a:solidFill>
                  <a:schemeClr val="accent2"/>
                </a:solidFill>
                <a:latin typeface="+mj-ea"/>
                <a:ea typeface="+mj-ea"/>
              </a:rPr>
              <a:t> </a:t>
            </a:r>
            <a:endParaRPr lang="en-US" altLang="zh-TW" sz="3200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r>
              <a:rPr lang="ar-SA" altLang="zh-TW" sz="3200" dirty="0" smtClean="0">
                <a:solidFill>
                  <a:schemeClr val="accent2"/>
                </a:solidFill>
                <a:latin typeface="+mj-ea"/>
                <a:ea typeface="+mj-ea"/>
              </a:rPr>
              <a:t>雖然你一個人獨自旅行，但你永遠不會是一個</a:t>
            </a:r>
            <a:r>
              <a:rPr lang="zh-TW" altLang="en-US" sz="3200" dirty="0" smtClean="0">
                <a:solidFill>
                  <a:schemeClr val="accent2"/>
                </a:solidFill>
                <a:latin typeface="+mj-ea"/>
                <a:ea typeface="+mj-ea"/>
              </a:rPr>
              <a:t>人</a:t>
            </a:r>
            <a:r>
              <a:rPr lang="ar-SA" altLang="zh-TW" sz="3200" dirty="0" smtClean="0">
                <a:solidFill>
                  <a:schemeClr val="accent2"/>
                </a:solidFill>
                <a:latin typeface="+mj-ea"/>
                <a:ea typeface="+mj-ea"/>
              </a:rPr>
              <a:t>。</a:t>
            </a:r>
            <a:endParaRPr lang="zh-TW" altLang="zh-TW" sz="32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pic>
        <p:nvPicPr>
          <p:cNvPr id="17410" name="Picture 2" descr="C:\Users\user\Desktop\EX2F\出走計畫\SAM_319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556792"/>
            <a:ext cx="7633276" cy="51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628800"/>
            <a:ext cx="7520940" cy="3051677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 smtClean="0">
                <a:solidFill>
                  <a:schemeClr val="accent2"/>
                </a:solidFill>
                <a:latin typeface="+mj-ea"/>
                <a:ea typeface="+mj-ea"/>
              </a:rPr>
              <a:t>謝謝大家</a:t>
            </a:r>
            <a:endParaRPr lang="zh-TW" altLang="en-US" sz="96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352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b="1" dirty="0">
                <a:solidFill>
                  <a:schemeClr val="accent3">
                    <a:lumMod val="75000"/>
                  </a:schemeClr>
                </a:solidFill>
              </a:rPr>
              <a:t>關於出走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340768"/>
            <a:ext cx="7520940" cy="3579849"/>
          </a:xfrm>
        </p:spPr>
        <p:txBody>
          <a:bodyPr>
            <a:noAutofit/>
          </a:bodyPr>
          <a:lstStyle/>
          <a:p>
            <a:pPr marL="180000" indent="-32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latin typeface="+mj-ea"/>
                <a:ea typeface="+mj-ea"/>
              </a:rPr>
              <a:t>孤獨</a:t>
            </a:r>
            <a:endParaRPr lang="en-US" altLang="zh-TW" sz="4000" dirty="0" smtClean="0">
              <a:latin typeface="+mj-ea"/>
              <a:ea typeface="+mj-ea"/>
            </a:endParaRPr>
          </a:p>
          <a:p>
            <a:pPr marL="180000" indent="-32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dirty="0">
                <a:latin typeface="+mj-ea"/>
                <a:ea typeface="+mj-ea"/>
              </a:rPr>
              <a:t>計畫趕不上</a:t>
            </a:r>
            <a:r>
              <a:rPr lang="zh-TW" altLang="en-US" sz="4000" dirty="0" smtClean="0">
                <a:latin typeface="+mj-ea"/>
                <a:ea typeface="+mj-ea"/>
              </a:rPr>
              <a:t>變化</a:t>
            </a:r>
            <a:endParaRPr lang="en-US" altLang="zh-TW" sz="4000" dirty="0" smtClean="0">
              <a:latin typeface="+mj-ea"/>
              <a:ea typeface="+mj-ea"/>
            </a:endParaRPr>
          </a:p>
          <a:p>
            <a:pPr marL="180000" indent="-32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latin typeface="+mj-ea"/>
                <a:ea typeface="+mj-ea"/>
              </a:rPr>
              <a:t>鐵腿</a:t>
            </a:r>
            <a:endParaRPr lang="en-US" altLang="zh-TW" sz="4000" dirty="0" smtClean="0">
              <a:latin typeface="+mj-ea"/>
              <a:ea typeface="+mj-ea"/>
            </a:endParaRPr>
          </a:p>
          <a:p>
            <a:pPr marL="180000" indent="-32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latin typeface="+mj-ea"/>
                <a:ea typeface="+mj-ea"/>
              </a:rPr>
              <a:t>自己</a:t>
            </a:r>
            <a:r>
              <a:rPr lang="zh-TW" altLang="en-US" sz="4000" dirty="0">
                <a:latin typeface="+mj-ea"/>
                <a:ea typeface="+mj-ea"/>
              </a:rPr>
              <a:t>其實很</a:t>
            </a:r>
            <a:r>
              <a:rPr lang="zh-TW" altLang="en-US" sz="4000" dirty="0" smtClean="0">
                <a:latin typeface="+mj-ea"/>
                <a:ea typeface="+mj-ea"/>
              </a:rPr>
              <a:t>渺小</a:t>
            </a:r>
            <a:endParaRPr lang="en-US" altLang="zh-TW" sz="4000" dirty="0" smtClean="0">
              <a:latin typeface="+mj-ea"/>
              <a:ea typeface="+mj-ea"/>
            </a:endParaRPr>
          </a:p>
          <a:p>
            <a:pPr marL="180000" indent="-32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latin typeface="+mj-ea"/>
                <a:ea typeface="+mj-ea"/>
              </a:rPr>
              <a:t>不同的人   不同的事</a:t>
            </a:r>
            <a:endParaRPr lang="en-US" altLang="zh-TW" sz="4000" dirty="0" smtClean="0">
              <a:latin typeface="+mj-ea"/>
              <a:ea typeface="+mj-ea"/>
            </a:endParaRPr>
          </a:p>
        </p:txBody>
      </p:sp>
      <p:pic>
        <p:nvPicPr>
          <p:cNvPr id="1028" name="Picture 4" descr="http://t2.qpic.cn/mblogpic/431095cff647c8d6ddd2/2000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2824625" cy="209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2.sinaimg.cn/mw690/a3565026jw1e51h7fq171g20a009qwf7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3233" y="364680"/>
            <a:ext cx="2415991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71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/>
          <a:lstStyle/>
          <a:p>
            <a:r>
              <a:rPr lang="zh-TW" altLang="en-US" sz="7200" b="1" dirty="0" smtClean="0">
                <a:solidFill>
                  <a:schemeClr val="accent3">
                    <a:lumMod val="75000"/>
                  </a:schemeClr>
                </a:solidFill>
              </a:rPr>
              <a:t>孤獨</a:t>
            </a:r>
            <a:endParaRPr lang="zh-TW" altLang="en-US" sz="7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user\Desktop\EX2F\出走計畫\SAM_29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015368" y="1537359"/>
            <a:ext cx="5605184" cy="42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EX2F\出走計畫\SAM_299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8" r="-446"/>
          <a:stretch/>
        </p:blipFill>
        <p:spPr bwMode="auto">
          <a:xfrm rot="16200000">
            <a:off x="3823446" y="1650445"/>
            <a:ext cx="5649614" cy="391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995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Picture 2" descr="C:\Users\user\Desktop\EX2F\出走計畫\20150713_1322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890582"/>
            <a:ext cx="6966314" cy="52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435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user\Desktop\EX2F\出走計畫\SAM_3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31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0000" lvl="0" indent="-324000">
              <a:spcBef>
                <a:spcPts val="600"/>
              </a:spcBef>
            </a:pPr>
            <a:r>
              <a:rPr lang="zh-TW" altLang="en-US" sz="7200" b="1" cap="none" dirty="0">
                <a:solidFill>
                  <a:schemeClr val="accent3">
                    <a:lumMod val="75000"/>
                  </a:schemeClr>
                </a:solidFill>
                <a:latin typeface="微軟正黑體"/>
                <a:cs typeface="+mn-cs"/>
              </a:rPr>
              <a:t>計畫趕不上</a:t>
            </a:r>
            <a:r>
              <a:rPr lang="zh-TW" altLang="en-US" sz="7200" b="1" cap="none" dirty="0" smtClean="0">
                <a:solidFill>
                  <a:schemeClr val="accent3">
                    <a:lumMod val="75000"/>
                  </a:schemeClr>
                </a:solidFill>
                <a:latin typeface="微軟正黑體"/>
                <a:cs typeface="+mn-cs"/>
              </a:rPr>
              <a:t>變化</a:t>
            </a:r>
            <a:endParaRPr lang="zh-TW" altLang="en-US" sz="7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 descr="C:\Users\user\Desktop\EX2F\出走計畫\SAM_30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191040"/>
            <a:ext cx="6920384" cy="519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5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Users\user\Desktop\EX2F\出走計畫\SAM_30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60067"/>
            <a:ext cx="7704856" cy="57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022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user\Desktop\EX2F\出走計畫\SAM_3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83034" cy="643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198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44624"/>
            <a:ext cx="7516316" cy="869776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 descr="C:\Users\user\Desktop\EX2F\出走計畫\SAM_30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258" y="160534"/>
            <a:ext cx="8229579" cy="61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EX2F\出走計畫\20150713_1551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28" y="130434"/>
            <a:ext cx="8288038" cy="621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EX2F\出走計畫\20150713_1558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87" y="174279"/>
            <a:ext cx="8229579" cy="617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1820</TotalTime>
  <Words>74</Words>
  <Application>Microsoft Office PowerPoint</Application>
  <PresentationFormat>如螢幕大小 (4:3)</PresentationFormat>
  <Paragraphs>21</Paragraphs>
  <Slides>16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角度</vt:lpstr>
      <vt:lpstr>親愛的,我出走了</vt:lpstr>
      <vt:lpstr>關於出走</vt:lpstr>
      <vt:lpstr>孤獨</vt:lpstr>
      <vt:lpstr>PowerPoint 簡報</vt:lpstr>
      <vt:lpstr>PowerPoint 簡報</vt:lpstr>
      <vt:lpstr>計畫趕不上變化</vt:lpstr>
      <vt:lpstr>PowerPoint 簡報</vt:lpstr>
      <vt:lpstr>PowerPoint 簡報</vt:lpstr>
      <vt:lpstr>PowerPoint 簡報</vt:lpstr>
      <vt:lpstr>PowerPoint 簡報</vt:lpstr>
      <vt:lpstr>鐵腿 </vt:lpstr>
      <vt:lpstr>PowerPoint 簡報</vt:lpstr>
      <vt:lpstr>自己其實很渺小 </vt:lpstr>
      <vt:lpstr>不同的人   不同的事 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Administrator</cp:lastModifiedBy>
  <cp:revision>28</cp:revision>
  <dcterms:created xsi:type="dcterms:W3CDTF">2015-08-24T14:06:10Z</dcterms:created>
  <dcterms:modified xsi:type="dcterms:W3CDTF">2015-10-05T06:07:52Z</dcterms:modified>
</cp:coreProperties>
</file>