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9" r:id="rId2"/>
    <p:sldId id="272" r:id="rId3"/>
    <p:sldId id="273" r:id="rId4"/>
    <p:sldId id="274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3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E5BF0-1A48-4048-9931-0F24D9AA1DF8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837DC-D78C-40D2-9501-82640048B4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647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837DC-D78C-40D2-9501-82640048B48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397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BCD9-70D1-437B-BD33-EACAB5F60EB7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D21F-884C-43AE-9AB0-1EAFAEDBA27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BCD9-70D1-437B-BD33-EACAB5F60EB7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D21F-884C-43AE-9AB0-1EAFAEDBA27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BCD9-70D1-437B-BD33-EACAB5F60EB7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D21F-884C-43AE-9AB0-1EAFAEDBA27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BCD9-70D1-437B-BD33-EACAB5F60EB7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D21F-884C-43AE-9AB0-1EAFAEDBA27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BCD9-70D1-437B-BD33-EACAB5F60EB7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D21F-884C-43AE-9AB0-1EAFAEDBA27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BCD9-70D1-437B-BD33-EACAB5F60EB7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D21F-884C-43AE-9AB0-1EAFAEDBA27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BCD9-70D1-437B-BD33-EACAB5F60EB7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D21F-884C-43AE-9AB0-1EAFAEDBA27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BCD9-70D1-437B-BD33-EACAB5F60EB7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D21F-884C-43AE-9AB0-1EAFAEDBA27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BCD9-70D1-437B-BD33-EACAB5F60EB7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D21F-884C-43AE-9AB0-1EAFAEDBA27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BCD9-70D1-437B-BD33-EACAB5F60EB7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D21F-884C-43AE-9AB0-1EAFAEDBA27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DBCD9-70D1-437B-BD33-EACAB5F60EB7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D21F-884C-43AE-9AB0-1EAFAEDBA27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6DBCD9-70D1-437B-BD33-EACAB5F60EB7}" type="datetimeFigureOut">
              <a:rPr lang="zh-TW" altLang="en-US" smtClean="0"/>
              <a:t>2015/10/5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EFD21F-884C-43AE-9AB0-1EAFAEDBA27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" Type="http://schemas.openxmlformats.org/officeDocument/2006/relationships/image" Target="../media/image1.jpe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microsoft.com/office/2007/relationships/hdphoto" Target="../media/hdphoto2.wdp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19" Type="http://schemas.openxmlformats.org/officeDocument/2006/relationships/image" Target="../media/image48.jpeg"/><Relationship Id="rId4" Type="http://schemas.openxmlformats.org/officeDocument/2006/relationships/image" Target="../media/image34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10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1\Desktop\澎湖四天行\IMG_19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9626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8000" dirty="0" smtClean="0">
                <a:solidFill>
                  <a:srgbClr val="FFC000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/>
            </a:r>
            <a:br>
              <a:rPr lang="en-US" altLang="zh-TW" sz="8000" dirty="0" smtClean="0">
                <a:solidFill>
                  <a:srgbClr val="FFC000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</a:br>
            <a:r>
              <a:rPr lang="en-US" altLang="zh-TW" sz="8000" dirty="0" smtClean="0">
                <a:solidFill>
                  <a:srgbClr val="FFC000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/>
            </a:r>
            <a:br>
              <a:rPr lang="en-US" altLang="zh-TW" sz="8000" dirty="0" smtClean="0">
                <a:solidFill>
                  <a:srgbClr val="FFC000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</a:br>
            <a:r>
              <a:rPr lang="zh-TW" altLang="en-US" sz="8000" dirty="0" smtClean="0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>澎湖四天三夜</a:t>
            </a:r>
            <a:r>
              <a:rPr lang="en-US" altLang="zh-TW" sz="8000" dirty="0" smtClean="0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/>
            </a:r>
            <a:br>
              <a:rPr lang="en-US" altLang="zh-TW" sz="8000" dirty="0" smtClean="0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</a:br>
            <a:r>
              <a:rPr lang="en-US" altLang="zh-TW" sz="7200" dirty="0">
                <a:solidFill>
                  <a:srgbClr val="FFC000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  <a:t/>
            </a:r>
            <a:br>
              <a:rPr lang="en-US" altLang="zh-TW" sz="7200" dirty="0">
                <a:solidFill>
                  <a:srgbClr val="FFC000"/>
                </a:solidFill>
                <a:latin typeface="MS UI Gothic" panose="020B0600070205080204" pitchFamily="34" charset="-128"/>
                <a:ea typeface="MS UI Gothic" panose="020B0600070205080204" pitchFamily="34" charset="-128"/>
              </a:rPr>
            </a:br>
            <a:r>
              <a:rPr lang="en-US" altLang="zh-TW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307</a:t>
            </a:r>
            <a:r>
              <a:rPr lang="zh-TW" altLang="en-US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莊羽惠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39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294580"/>
            <a:ext cx="7054097" cy="529057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11560" y="324349"/>
            <a:ext cx="22381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Day 2</a:t>
            </a:r>
            <a:endParaRPr lang="zh-TW" altLang="en-US" sz="6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335" y="0"/>
            <a:ext cx="5143500" cy="685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025" y="1300035"/>
            <a:ext cx="7547363" cy="504056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025" y="1500187"/>
            <a:ext cx="7143750" cy="535781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522" y="1432345"/>
            <a:ext cx="7145286" cy="535896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04" y="1385475"/>
            <a:ext cx="7672671" cy="519967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47" y="1294580"/>
            <a:ext cx="8028384" cy="498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1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文字方塊 5"/>
          <p:cNvSpPr txBox="1"/>
          <p:nvPr/>
        </p:nvSpPr>
        <p:spPr>
          <a:xfrm>
            <a:off x="3131840" y="2852936"/>
            <a:ext cx="3171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Day 3</a:t>
            </a:r>
            <a:endParaRPr lang="zh-TW" altLang="en-US" sz="9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45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3491880" cy="1143000"/>
          </a:xfrm>
        </p:spPr>
        <p:txBody>
          <a:bodyPr>
            <a:normAutofit/>
          </a:bodyPr>
          <a:lstStyle/>
          <a:p>
            <a:r>
              <a:rPr lang="en-US" altLang="zh-TW" sz="6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3</a:t>
            </a:r>
            <a:endParaRPr lang="zh-TW" altLang="en-US" sz="6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279" y="1484784"/>
            <a:ext cx="6372200" cy="47791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229" y="818710"/>
            <a:ext cx="7260299" cy="544522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10" y="1005610"/>
            <a:ext cx="7596336" cy="507142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38" y="700994"/>
            <a:ext cx="8172400" cy="545601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9286"/>
            <a:ext cx="9144000" cy="511942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667"/>
            <a:ext cx="9144000" cy="610466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667"/>
            <a:ext cx="9144000" cy="610466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667"/>
            <a:ext cx="9144000" cy="610466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13603" y="851331"/>
            <a:ext cx="6864764" cy="514857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443"/>
            <a:ext cx="9144000" cy="685800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2" y="1399443"/>
            <a:ext cx="9144000" cy="40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4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71800" y="2636912"/>
            <a:ext cx="3682752" cy="1143000"/>
          </a:xfrm>
        </p:spPr>
        <p:txBody>
          <a:bodyPr>
            <a:noAutofit/>
          </a:bodyPr>
          <a:lstStyle/>
          <a:p>
            <a:r>
              <a:rPr lang="en-US" altLang="zh-TW" sz="9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Day 4</a:t>
            </a:r>
            <a:endParaRPr lang="zh-TW" altLang="en-US" sz="9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文字方塊 2"/>
          <p:cNvSpPr txBox="1"/>
          <p:nvPr/>
        </p:nvSpPr>
        <p:spPr>
          <a:xfrm>
            <a:off x="3131840" y="2276872"/>
            <a:ext cx="30107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Day4</a:t>
            </a:r>
            <a:endParaRPr lang="zh-TW" altLang="en-US" sz="9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59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30624" cy="1143000"/>
          </a:xfrm>
        </p:spPr>
        <p:txBody>
          <a:bodyPr>
            <a:normAutofit fontScale="90000"/>
          </a:bodyPr>
          <a:lstStyle/>
          <a:p>
            <a:r>
              <a:rPr lang="en-US" altLang="zh-TW" sz="6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Day 4</a:t>
            </a:r>
            <a:endParaRPr lang="zh-TW" altLang="en-US" sz="6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49981"/>
            <a:ext cx="7668344" cy="511949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505" y="0"/>
            <a:ext cx="4578499" cy="685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498" y="757439"/>
            <a:ext cx="9144000" cy="610466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498" y="857396"/>
            <a:ext cx="9144000" cy="610466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332" y="980728"/>
            <a:ext cx="7214339" cy="439133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5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1143000"/>
          </a:xfrm>
        </p:spPr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後記</a:t>
            </a:r>
            <a:endParaRPr lang="zh-TW" altLang="en-US" sz="6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412776"/>
            <a:ext cx="6300192" cy="472514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04" y="1326118"/>
            <a:ext cx="7380312" cy="492720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305202"/>
            <a:ext cx="7467068" cy="52921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973" y="1280937"/>
            <a:ext cx="3816424" cy="547550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08945" y="218122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後記</a:t>
            </a:r>
            <a:endParaRPr lang="zh-TW" altLang="en-US" sz="6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571" y="226624"/>
            <a:ext cx="4873470" cy="64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>
            <a:normAutofit/>
          </a:bodyPr>
          <a:lstStyle/>
          <a:p>
            <a:r>
              <a:rPr lang="zh-TW" altLang="en-US" sz="6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心得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文字方塊 4"/>
          <p:cNvSpPr txBox="1"/>
          <p:nvPr/>
        </p:nvSpPr>
        <p:spPr>
          <a:xfrm>
            <a:off x="467544" y="1916832"/>
            <a:ext cx="8032968" cy="397031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每個人的一生中，大部分都會經歷高中</a:t>
            </a:r>
            <a:endParaRPr lang="en-US" altLang="zh-TW" sz="36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這一個階段。往後的日子你們會認識新</a:t>
            </a:r>
            <a:endParaRPr lang="en-US" altLang="zh-TW" sz="36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的朋友，接觸比以往更艱難的課業。有</a:t>
            </a:r>
            <a:endParaRPr lang="en-US" altLang="zh-TW" sz="36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一天，倘若你感到迷惘、對現在的生活</a:t>
            </a:r>
            <a:endParaRPr lang="en-US" altLang="zh-TW" sz="36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厭倦，何不為自己設計一趟旅程？去放</a:t>
            </a:r>
            <a:endParaRPr lang="en-US" altLang="zh-TW" sz="36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鬆、散心，開闊不同的視野。也許換了</a:t>
            </a:r>
            <a:endParaRPr lang="en-US" altLang="zh-TW" sz="3600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個心境，就會有不同的領悟或發現</a:t>
            </a:r>
            <a:r>
              <a:rPr lang="zh-TW" alt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喔！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683568" y="332656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心得</a:t>
            </a:r>
            <a:endParaRPr lang="zh-TW" altLang="en-US" sz="8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3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196750"/>
            <a:ext cx="6912768" cy="545493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10" name="標題 9"/>
          <p:cNvSpPr>
            <a:spLocks noGrp="1"/>
          </p:cNvSpPr>
          <p:nvPr>
            <p:ph type="ctrTitle"/>
          </p:nvPr>
        </p:nvSpPr>
        <p:spPr>
          <a:xfrm>
            <a:off x="251520" y="228159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地理區介紹</a:t>
            </a:r>
          </a:p>
        </p:txBody>
      </p:sp>
      <p:sp>
        <p:nvSpPr>
          <p:cNvPr id="2" name="橢圓 1"/>
          <p:cNvSpPr/>
          <p:nvPr/>
        </p:nvSpPr>
        <p:spPr>
          <a:xfrm>
            <a:off x="4914540" y="1051223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strike="sng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898786" y="1412776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吉貝島</a:t>
            </a:r>
          </a:p>
        </p:txBody>
      </p:sp>
      <p:sp>
        <p:nvSpPr>
          <p:cNvPr id="6" name="橢圓 5"/>
          <p:cNvSpPr/>
          <p:nvPr/>
        </p:nvSpPr>
        <p:spPr>
          <a:xfrm>
            <a:off x="3131840" y="5661248"/>
            <a:ext cx="720080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491880" y="609778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藍洞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橢圓 7"/>
          <p:cNvSpPr/>
          <p:nvPr/>
        </p:nvSpPr>
        <p:spPr>
          <a:xfrm>
            <a:off x="1691680" y="5877272"/>
            <a:ext cx="936104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767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52536" y="188640"/>
            <a:ext cx="4293855" cy="11430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5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地理區介紹</a:t>
            </a:r>
            <a:endParaRPr lang="zh-TW" altLang="en-US" sz="5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45" y="2537"/>
            <a:ext cx="487775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556792"/>
            <a:ext cx="4158741" cy="5129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字方塊 2"/>
          <p:cNvSpPr txBox="1"/>
          <p:nvPr/>
        </p:nvSpPr>
        <p:spPr>
          <a:xfrm>
            <a:off x="1691680" y="5589240"/>
            <a:ext cx="22365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澎湖花火節</a:t>
            </a:r>
            <a:endParaRPr lang="en-US" altLang="zh-TW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4/20~6/25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430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060848"/>
            <a:ext cx="8763000" cy="477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64088" y="4581128"/>
            <a:ext cx="2592288" cy="1556792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8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方案</a:t>
            </a:r>
            <a:endParaRPr lang="zh-TW" altLang="en-US" sz="88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36" y="29206"/>
            <a:ext cx="8424936" cy="196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87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06" y="0"/>
            <a:ext cx="9144000" cy="6858000"/>
          </a:xfrm>
        </p:spPr>
      </p:pic>
      <p:sp>
        <p:nvSpPr>
          <p:cNvPr id="5" name="文字方塊 4"/>
          <p:cNvSpPr txBox="1"/>
          <p:nvPr/>
        </p:nvSpPr>
        <p:spPr>
          <a:xfrm>
            <a:off x="755576" y="260648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行程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755576" y="1988840"/>
            <a:ext cx="7776864" cy="4524315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  <a:effectLst>
            <a:outerShdw blurRad="1016000" dist="2438400" dir="6000000" sx="80000" sy="80000" algn="ctr" rotWithShape="0">
              <a:srgbClr val="000000">
                <a:alpha val="58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1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TW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8:00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登陸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前往旅行社拿票券放行李、熟悉地形夜釣小管</a:t>
            </a:r>
            <a:endParaRPr lang="en-US" altLang="zh-TW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  <a:p>
            <a:endParaRPr lang="en-US" altLang="zh-TW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  <a:p>
            <a:r>
              <a:rPr lang="en-US" altLang="zh-TW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Day2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：前往吉貝島水上活動回本島</a:t>
            </a:r>
            <a:endParaRPr lang="en-US" altLang="zh-TW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  <a:p>
            <a:endParaRPr lang="en-US" altLang="zh-TW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  <a:p>
            <a:r>
              <a:rPr lang="en-US" altLang="zh-TW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Day3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：前往七美環島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藍洞參觀本島夜市</a:t>
            </a:r>
            <a:endParaRPr lang="en-US" altLang="zh-TW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  <a:p>
            <a:endParaRPr lang="en-US" altLang="zh-TW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  <a:p>
            <a:r>
              <a:rPr lang="en-US" altLang="zh-TW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Day4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：本島閒晃</a:t>
            </a:r>
            <a:r>
              <a:rPr lang="zh-TW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、買名產、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紀念品</a:t>
            </a:r>
            <a:r>
              <a:rPr lang="zh-TW" alt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回家</a:t>
            </a:r>
            <a:r>
              <a:rPr lang="en-US" altLang="zh-TW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~</a:t>
            </a:r>
            <a:endParaRPr lang="zh-TW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658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文字方塊 4"/>
          <p:cNvSpPr txBox="1"/>
          <p:nvPr/>
        </p:nvSpPr>
        <p:spPr>
          <a:xfrm>
            <a:off x="2915816" y="2348880"/>
            <a:ext cx="3171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Day 1</a:t>
            </a:r>
            <a:endParaRPr lang="zh-TW" altLang="en-US" sz="9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497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文字方塊 4"/>
          <p:cNvSpPr txBox="1"/>
          <p:nvPr/>
        </p:nvSpPr>
        <p:spPr>
          <a:xfrm>
            <a:off x="611560" y="836712"/>
            <a:ext cx="2448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Day 1:</a:t>
            </a:r>
            <a:endParaRPr lang="zh-TW" altLang="en-US" sz="66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55" y="2132856"/>
            <a:ext cx="7272808" cy="4148588"/>
          </a:xfrm>
          <a:prstGeom prst="rect">
            <a:avLst/>
          </a:prstGeom>
          <a:effectLst>
            <a:outerShdw blurRad="381000" dist="50800" dir="8940000" sx="103000" sy="103000" algn="ctr" rotWithShape="0">
              <a:srgbClr val="000000">
                <a:alpha val="82000"/>
              </a:srgbClr>
            </a:outerShdw>
          </a:effectLst>
        </p:spPr>
      </p:pic>
      <p:sp>
        <p:nvSpPr>
          <p:cNvPr id="7" name="文字方塊 6"/>
          <p:cNvSpPr txBox="1"/>
          <p:nvPr/>
        </p:nvSpPr>
        <p:spPr>
          <a:xfrm>
            <a:off x="5508104" y="1052736"/>
            <a:ext cx="3300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下飛機囉</a:t>
            </a:r>
            <a:r>
              <a:rPr lang="en-US" altLang="zh-TW" sz="5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5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70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83568" y="908720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Day 1</a:t>
            </a:r>
            <a:r>
              <a:rPr lang="zh-TW" altLang="en-US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sz="6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908720"/>
            <a:ext cx="5143500" cy="5925737"/>
          </a:xfrm>
          <a:prstGeom prst="rect">
            <a:avLst/>
          </a:prstGeom>
          <a:effectLst>
            <a:glow rad="508000">
              <a:schemeClr val="accent1">
                <a:alpha val="40000"/>
              </a:schemeClr>
            </a:glo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4" y="1922542"/>
            <a:ext cx="7623846" cy="458115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184" y="1943924"/>
            <a:ext cx="6840546" cy="45597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54" y="1954234"/>
            <a:ext cx="6985240" cy="465622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41" y="1193643"/>
            <a:ext cx="7141185" cy="535588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21" y="1193643"/>
            <a:ext cx="7746951" cy="516396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61" y="1150042"/>
            <a:ext cx="7812360" cy="520756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2909" y="1150042"/>
            <a:ext cx="7383463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55" y="1203953"/>
            <a:ext cx="7884368" cy="525556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36" y="1365539"/>
            <a:ext cx="7388087" cy="493239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07" y="1089320"/>
            <a:ext cx="7668344" cy="511949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4" y="1193643"/>
            <a:ext cx="7894510" cy="5270489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909" y="860088"/>
            <a:ext cx="7334742" cy="5501057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171" y="5266"/>
            <a:ext cx="3873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文字方塊 4"/>
          <p:cNvSpPr txBox="1"/>
          <p:nvPr/>
        </p:nvSpPr>
        <p:spPr>
          <a:xfrm>
            <a:off x="3131840" y="2924944"/>
            <a:ext cx="3171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Day 2</a:t>
            </a:r>
            <a:endParaRPr lang="zh-TW" altLang="en-US" sz="9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68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370</TotalTime>
  <Words>191</Words>
  <Application>Microsoft Office PowerPoint</Application>
  <PresentationFormat>如螢幕大小 (4:3)</PresentationFormat>
  <Paragraphs>39</Paragraphs>
  <Slides>16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氣流</vt:lpstr>
      <vt:lpstr>  澎湖四天三夜  307       莊羽惠</vt:lpstr>
      <vt:lpstr>地理區介紹</vt:lpstr>
      <vt:lpstr>地理區介紹</vt:lpstr>
      <vt:lpstr>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Day 3</vt:lpstr>
      <vt:lpstr>Day 4</vt:lpstr>
      <vt:lpstr>Day 4</vt:lpstr>
      <vt:lpstr>後記</vt:lpstr>
      <vt:lpstr>心得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A1</dc:creator>
  <cp:lastModifiedBy>Administrator</cp:lastModifiedBy>
  <cp:revision>31</cp:revision>
  <dcterms:created xsi:type="dcterms:W3CDTF">2015-07-11T04:49:32Z</dcterms:created>
  <dcterms:modified xsi:type="dcterms:W3CDTF">2015-10-05T06:05:15Z</dcterms:modified>
</cp:coreProperties>
</file>