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1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74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91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01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73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27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18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51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6F6606-E29A-404D-8019-E29F9719AD8C}" type="datetimeFigureOut">
              <a:rPr lang="zh-TW" altLang="en-US" smtClean="0"/>
              <a:t>2015/9/10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12BC-758B-4593-BA4B-AD7945DA8D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405984" y="633046"/>
            <a:ext cx="11646070" cy="3165232"/>
          </a:xfrm>
          <a:noFill/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在</a:t>
            </a:r>
            <a:r>
              <a:rPr lang="en-US" altLang="zh-TW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2015.0704~0705</a:t>
            </a:r>
            <a:r>
              <a:rPr lang="zh-TW" altLang="en-US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的炎炎夏日</a:t>
            </a:r>
            <a:r>
              <a:rPr lang="en-US" altLang="zh-TW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en-US" altLang="zh-TW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dirty="0" smtClean="0">
                <a:solidFill>
                  <a:srgbClr val="92D0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dirty="0" smtClean="0">
                <a:solidFill>
                  <a:srgbClr val="FF7C8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我獨自在 </a:t>
            </a:r>
            <a:r>
              <a:rPr lang="zh-TW" altLang="en-US" b="1" u="sng" dirty="0" smtClean="0">
                <a:solidFill>
                  <a:srgbClr val="FF7C8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台中</a:t>
            </a:r>
            <a:r>
              <a:rPr lang="zh-TW" altLang="en-US" dirty="0" smtClean="0">
                <a:solidFill>
                  <a:srgbClr val="FF7C8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 走馬看花</a:t>
            </a:r>
            <a:r>
              <a:rPr lang="en-US" altLang="zh-TW" dirty="0" smtClean="0">
                <a:solidFill>
                  <a:srgbClr val="FF7C8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dirty="0" smtClean="0">
                <a:solidFill>
                  <a:srgbClr val="FF7C8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endParaRPr lang="zh-TW" altLang="en-US" dirty="0">
              <a:solidFill>
                <a:srgbClr val="FF7C8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0953" y="4192173"/>
            <a:ext cx="9575410" cy="2032782"/>
          </a:xfrm>
        </p:spPr>
        <p:txBody>
          <a:bodyPr>
            <a:normAutofit/>
          </a:bodyPr>
          <a:lstStyle/>
          <a:p>
            <a:r>
              <a:rPr lang="zh-TW" altLang="en-US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這是我第一次離家出走，告知全家，把資料準備齊全，踏上一條不知道下一秒會發生甚麼荒謬事情的旅行。</a:t>
            </a:r>
            <a:endParaRPr lang="en-US" altLang="zh-TW" sz="25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我想告訴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妳</a:t>
            </a:r>
            <a:r>
              <a:rPr lang="zh-TW" altLang="en-US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的是</a:t>
            </a:r>
            <a:r>
              <a:rPr lang="en-US" altLang="zh-TW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:</a:t>
            </a:r>
            <a:r>
              <a:rPr lang="zh-TW" altLang="en-US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這一點也不可怕，只要妳相信這個世界其實很溫暖</a:t>
            </a:r>
            <a:endParaRPr lang="en-US" altLang="zh-TW" sz="25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花兩天的時間跟自己好好</a:t>
            </a:r>
            <a:r>
              <a:rPr lang="zh-TW" altLang="en-US" sz="25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相處</a:t>
            </a:r>
            <a:r>
              <a:rPr lang="zh-TW" altLang="en-US" sz="25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，這其實算是種勇氣。</a:t>
            </a:r>
            <a:endParaRPr lang="en-US" altLang="zh-TW" sz="25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45256" y="4350434"/>
            <a:ext cx="3594347" cy="1751182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秋紅谷廣場。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" y="365760"/>
            <a:ext cx="3807335" cy="28555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59" y="365760"/>
            <a:ext cx="3807335" cy="2855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63" y="365760"/>
            <a:ext cx="3807335" cy="2855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4" y="3573192"/>
            <a:ext cx="3807335" cy="2855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9106" y="3901987"/>
            <a:ext cx="2930548" cy="21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65" y="4248443"/>
            <a:ext cx="11379698" cy="170539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一家市場裡的超厲害豆花和無敵好吃的肉蛋吐司。</a:t>
            </a: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去台中除了要裝文青之外，也要去吃好吃的。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3" y="875472"/>
            <a:ext cx="3511913" cy="263393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39" y="875472"/>
            <a:ext cx="3545060" cy="26587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82" y="851989"/>
            <a:ext cx="3574534" cy="2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6331" y="3921588"/>
            <a:ext cx="3545669" cy="2158711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台中美術館。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" y="136962"/>
            <a:ext cx="4144960" cy="310871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4704" y="525552"/>
            <a:ext cx="3108719" cy="23315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9" y="136962"/>
            <a:ext cx="4019258" cy="30144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" y="3474479"/>
            <a:ext cx="4070575" cy="30529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8" y="3474479"/>
            <a:ext cx="4070575" cy="30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1177" y="4437612"/>
            <a:ext cx="3080823" cy="1399735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忠信市場。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744" y="431410"/>
            <a:ext cx="3451275" cy="258845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6171" y="393186"/>
            <a:ext cx="3455742" cy="25918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246" y="431409"/>
            <a:ext cx="3451276" cy="25884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5761" y="397092"/>
            <a:ext cx="3451278" cy="25884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464" y="3847091"/>
            <a:ext cx="3441039" cy="25807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9061" y="3850208"/>
            <a:ext cx="3465977" cy="259948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9964" y="3854114"/>
            <a:ext cx="3461514" cy="25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293" y="773723"/>
            <a:ext cx="10515600" cy="1325562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這碗拉麵雖然不怎麼樣，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但吃完後有種任務達成的成就感。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13" y="2561525"/>
            <a:ext cx="4425028" cy="3318770"/>
          </a:xfrm>
        </p:spPr>
      </p:pic>
    </p:spTree>
    <p:extLst>
      <p:ext uri="{BB962C8B-B14F-4D97-AF65-F5344CB8AC3E}">
        <p14:creationId xmlns:p14="http://schemas.microsoft.com/office/powerpoint/2010/main" val="18620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263" y="745587"/>
            <a:ext cx="10515600" cy="496589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因</a:t>
            </a:r>
            <a:r>
              <a:rPr lang="zh-TW" altLang="en-US" sz="4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為</a:t>
            </a: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自己花了時間籌備旅行，</a:t>
            </a: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所以這旅途上的每一角風景我都很仔細的看了才了解，這趟遠門的意義。</a:t>
            </a: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en-US" altLang="zh-TW" sz="4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出走計畫不需要甚麼理由，只是需要一份衝動</a:t>
            </a: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和那個想要看看外頭的好奇心。</a:t>
            </a: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一切</a:t>
            </a:r>
            <a:r>
              <a:rPr lang="zh-TW" altLang="en-US" sz="40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都</a:t>
            </a: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，自己打理。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5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9437" y="4960118"/>
            <a:ext cx="4357782" cy="1646645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雖然我的手機沒有網路，</a:t>
            </a:r>
            <a: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但還好我不是個害羞的人，</a:t>
            </a:r>
            <a: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在還沒離譜的迷路之前，</a:t>
            </a:r>
            <a: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就先瘋狂地找人問路。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881" cy="3514409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43591"/>
            <a:ext cx="4685881" cy="3514409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8570" y="705729"/>
            <a:ext cx="4262288" cy="319671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30" y="172942"/>
            <a:ext cx="3445770" cy="258432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13" y="2954074"/>
            <a:ext cx="3137095" cy="20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97473" y="4135900"/>
            <a:ext cx="2171112" cy="1819254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設計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.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點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2" y="135084"/>
            <a:ext cx="4149969" cy="311247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2" y="3362179"/>
            <a:ext cx="4488934" cy="33666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98" y="135084"/>
            <a:ext cx="4149970" cy="31124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5169" y="524144"/>
            <a:ext cx="3112476" cy="23343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98" y="3460651"/>
            <a:ext cx="4226339" cy="31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9416" y="425290"/>
            <a:ext cx="3642584" cy="230051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台中創意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園區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6548"/>
            <a:ext cx="3864008" cy="289800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79" y="152165"/>
            <a:ext cx="3829853" cy="28723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2830" y="3662618"/>
            <a:ext cx="3190824" cy="23931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2052" y="3702851"/>
            <a:ext cx="3182399" cy="238679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5745" y="3634063"/>
            <a:ext cx="3223459" cy="24175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6390" y="3706958"/>
            <a:ext cx="3215259" cy="24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665" y="4569692"/>
            <a:ext cx="6892104" cy="1602301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在台中的第一餐。</a:t>
            </a:r>
            <a:endParaRPr lang="zh-TW" altLang="en-US" sz="48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3" y="126609"/>
            <a:ext cx="5120642" cy="384048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1125" y="606671"/>
            <a:ext cx="3840481" cy="28803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46" y="3967089"/>
            <a:ext cx="3743346" cy="28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0167" y="2627409"/>
            <a:ext cx="3691642" cy="110825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台中火車站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宮原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眼科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1" y="126610"/>
            <a:ext cx="3083363" cy="231252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12" y="126610"/>
            <a:ext cx="3083363" cy="23125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705" y="3075127"/>
            <a:ext cx="4111153" cy="30833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1961" y="3124760"/>
            <a:ext cx="3978798" cy="29840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67" y="3935860"/>
            <a:ext cx="3560466" cy="26703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33" y="42190"/>
            <a:ext cx="3195923" cy="23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757" y="351691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BRT</a:t>
            </a: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讓我充滿好奇心，</a:t>
            </a:r>
            <a: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/>
            </a:r>
            <a:br>
              <a:rPr lang="en-US" altLang="zh-TW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</a:br>
            <a:r>
              <a:rPr lang="zh-TW" altLang="en-US" sz="4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但是其實跟勁好行很像，都很方便，去哪都靠它。</a:t>
            </a:r>
            <a:endParaRPr lang="zh-TW" altLang="en-US" sz="40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66" y="2284214"/>
            <a:ext cx="4658858" cy="349414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541" y="2682275"/>
            <a:ext cx="3538379" cy="26537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0532" y="2703376"/>
            <a:ext cx="3482108" cy="26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7637" y="5458266"/>
            <a:ext cx="3915828" cy="2033133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勤美綠園道。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73"/>
            <a:ext cx="3849538" cy="288715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79" y="200268"/>
            <a:ext cx="3785550" cy="28391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203162"/>
            <a:ext cx="3821723" cy="28662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6" y="3228913"/>
            <a:ext cx="3604466" cy="27033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138" y="3657472"/>
            <a:ext cx="3428445" cy="25713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554" y="3657470"/>
            <a:ext cx="3428448" cy="25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3219" y="2953867"/>
            <a:ext cx="5005967" cy="832085"/>
          </a:xfrm>
        </p:spPr>
        <p:txBody>
          <a:bodyPr/>
          <a:lstStyle/>
          <a:p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勤美術館。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01673"/>
            <a:ext cx="3727938" cy="2795953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08" y="126713"/>
            <a:ext cx="3738095" cy="28035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54" y="101673"/>
            <a:ext cx="3771481" cy="282861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38" y="3745718"/>
            <a:ext cx="3777511" cy="283313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2" y="3745718"/>
            <a:ext cx="3777511" cy="283313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5" y="3785952"/>
            <a:ext cx="3723866" cy="27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144</Words>
  <Application>Microsoft Office PowerPoint</Application>
  <PresentationFormat>自訂</PresentationFormat>
  <Paragraphs>18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HDOfficeLightV0</vt:lpstr>
      <vt:lpstr>在2015.0704~0705的炎炎夏日  我獨自在 台中 走馬看花 </vt:lpstr>
      <vt:lpstr>雖然我的手機沒有網路， 但還好我不是個害羞的人， 在還沒離譜的迷路之前， 就先瘋狂地找人問路。</vt:lpstr>
      <vt:lpstr>設計.點</vt:lpstr>
      <vt:lpstr>台中創意園區</vt:lpstr>
      <vt:lpstr>在台中的第一餐。</vt:lpstr>
      <vt:lpstr>台中火車站 宮原眼科</vt:lpstr>
      <vt:lpstr>BRT讓我充滿好奇心， 但是其實跟勁好行很像，都很方便，去哪都靠它。</vt:lpstr>
      <vt:lpstr>勤美綠園道。</vt:lpstr>
      <vt:lpstr>勤美術館。</vt:lpstr>
      <vt:lpstr>秋紅谷廣場。</vt:lpstr>
      <vt:lpstr>一家市場裡的超厲害豆花和無敵好吃的肉蛋吐司。  去台中除了要裝文青之外，也要去吃好吃的。</vt:lpstr>
      <vt:lpstr>台中美術館。</vt:lpstr>
      <vt:lpstr>忠信市場。</vt:lpstr>
      <vt:lpstr>這碗拉麵雖然不怎麼樣， 但吃完後有種任務達成的成就感。</vt:lpstr>
      <vt:lpstr>因為自己花了時間籌備旅行， 所以這旅途上的每一角風景我都很仔細的看了才了解，這趟遠門的意義。  出走計畫不需要甚麼理由，只是需要一份衝動 和那個想要看看外頭的好奇心。 一切都，自己打理。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出走計畫是甚麼</dc:title>
  <dc:creator>楊佩蓁</dc:creator>
  <cp:lastModifiedBy>Administrator</cp:lastModifiedBy>
  <cp:revision>13</cp:revision>
  <dcterms:created xsi:type="dcterms:W3CDTF">2015-08-18T13:58:33Z</dcterms:created>
  <dcterms:modified xsi:type="dcterms:W3CDTF">2015-09-10T01:00:06Z</dcterms:modified>
</cp:coreProperties>
</file>