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FF6699"/>
    <a:srgbClr val="0099CC"/>
    <a:srgbClr val="FF99CC"/>
    <a:srgbClr val="FF66CC"/>
    <a:srgbClr val="CC0000"/>
    <a:srgbClr val="A50021"/>
    <a:srgbClr val="CC99FF"/>
    <a:srgbClr val="33CC3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2015/8/26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2015/8/26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2015/8/26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2015/8/26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2015/8/26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2015/8/26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2015/8/26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2015/8/26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2015/8/26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2015/8/26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2015/8/26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2015/8/26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B612-2015-07-04-08-23-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918"/>
            <a:ext cx="9144000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643050"/>
            <a:ext cx="7429552" cy="1398587"/>
          </a:xfrm>
        </p:spPr>
        <p:txBody>
          <a:bodyPr>
            <a:normAutofit fontScale="90000"/>
          </a:bodyPr>
          <a:lstStyle/>
          <a:p>
            <a:r>
              <a:rPr lang="en-US" altLang="zh-TW" sz="9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howcard Gothic" pitchFamily="82" charset="0"/>
                <a:ea typeface="SimHei" pitchFamily="49" charset="-122"/>
              </a:rPr>
              <a:t>T</a:t>
            </a:r>
            <a:r>
              <a:rPr lang="en-US" altLang="zh-TW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howcard Gothic" pitchFamily="82" charset="0"/>
                <a:ea typeface="SimHei" pitchFamily="49" charset="-122"/>
              </a:rPr>
              <a:t>r</a:t>
            </a:r>
            <a:r>
              <a:rPr lang="en-US" altLang="zh-TW" sz="6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howcard Gothic" pitchFamily="82" charset="0"/>
                <a:ea typeface="SimHei" pitchFamily="49" charset="-122"/>
              </a:rPr>
              <a:t>av</a:t>
            </a:r>
            <a:r>
              <a:rPr lang="en-US" altLang="zh-TW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howcard Gothic" pitchFamily="82" charset="0"/>
                <a:ea typeface="SimHei" pitchFamily="49" charset="-122"/>
              </a:rPr>
              <a:t>e</a:t>
            </a:r>
            <a:r>
              <a:rPr lang="en-US" altLang="zh-TW" sz="9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howcard Gothic" pitchFamily="82" charset="0"/>
                <a:ea typeface="SimHei" pitchFamily="49" charset="-122"/>
              </a:rPr>
              <a:t>ling</a:t>
            </a:r>
            <a:r>
              <a:rPr lang="en-US" altLang="zh-TW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endParaRPr lang="zh-TW" altLang="en-US" sz="72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2928934"/>
            <a:ext cx="5715040" cy="2214578"/>
          </a:xfrm>
        </p:spPr>
        <p:txBody>
          <a:bodyPr>
            <a:noAutofit/>
          </a:bodyPr>
          <a:lstStyle/>
          <a:p>
            <a:r>
              <a:rPr lang="en-US" altLang="zh-TW" sz="6000" b="1" dirty="0" smtClean="0">
                <a:solidFill>
                  <a:schemeClr val="accent5">
                    <a:lumMod val="75000"/>
                  </a:schemeClr>
                </a:solidFill>
                <a:latin typeface="Algerian" pitchFamily="82" charset="0"/>
                <a:ea typeface="微軟正黑體" pitchFamily="34" charset="-120"/>
              </a:rPr>
              <a:t>2 </a:t>
            </a:r>
            <a:r>
              <a:rPr lang="zh-TW" altLang="en-US" sz="4400" b="1" dirty="0" smtClean="0">
                <a:solidFill>
                  <a:schemeClr val="accent5">
                    <a:lumMod val="75000"/>
                  </a:schemeClr>
                </a:solidFill>
                <a:latin typeface="Algerian" pitchFamily="82" charset="0"/>
                <a:ea typeface="微軟正黑體" pitchFamily="34" charset="-120"/>
              </a:rPr>
              <a:t>年</a:t>
            </a:r>
            <a:r>
              <a:rPr lang="en-US" altLang="zh-TW" sz="6000" b="1" dirty="0" smtClean="0">
                <a:solidFill>
                  <a:schemeClr val="accent5">
                    <a:lumMod val="75000"/>
                  </a:schemeClr>
                </a:solidFill>
                <a:latin typeface="Showcard Gothic" pitchFamily="82" charset="0"/>
                <a:ea typeface="微軟正黑體" pitchFamily="34" charset="-120"/>
              </a:rPr>
              <a:t>1 </a:t>
            </a:r>
            <a:r>
              <a:rPr lang="zh-TW" altLang="en-US" sz="4400" b="1" dirty="0" smtClean="0">
                <a:solidFill>
                  <a:schemeClr val="accent5">
                    <a:lumMod val="75000"/>
                  </a:schemeClr>
                </a:solidFill>
                <a:latin typeface="Showcard Gothic" pitchFamily="82" charset="0"/>
                <a:ea typeface="微軟正黑體" pitchFamily="34" charset="-120"/>
              </a:rPr>
              <a:t>班</a:t>
            </a:r>
            <a:endParaRPr lang="en-US" altLang="zh-TW" sz="4400" b="1" dirty="0" smtClean="0">
              <a:solidFill>
                <a:schemeClr val="accent5">
                  <a:lumMod val="75000"/>
                </a:schemeClr>
              </a:solidFill>
              <a:latin typeface="Showcard Gothic" pitchFamily="82" charset="0"/>
              <a:ea typeface="微軟正黑體" pitchFamily="34" charset="-120"/>
            </a:endParaRPr>
          </a:p>
          <a:p>
            <a:r>
              <a:rPr lang="zh-TW" altLang="en-US" sz="48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李欣宜</a:t>
            </a:r>
            <a:endParaRPr lang="zh-TW" altLang="en-US" sz="4800" b="1" dirty="0">
              <a:solidFill>
                <a:schemeClr val="accent5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56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928802"/>
            <a:ext cx="3571900" cy="4363518"/>
          </a:xfr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357158" y="0"/>
            <a:ext cx="8472518" cy="2011354"/>
          </a:xfrm>
        </p:spPr>
        <p:txBody>
          <a:bodyPr>
            <a:normAutofit/>
          </a:bodyPr>
          <a:lstStyle/>
          <a:p>
            <a:r>
              <a:rPr lang="en-US" altLang="zh-TW" sz="9600" b="1" dirty="0" smtClean="0">
                <a:solidFill>
                  <a:srgbClr val="00CC99"/>
                </a:solidFill>
                <a:latin typeface="Showcard Gothic" pitchFamily="82" charset="0"/>
                <a:ea typeface="SimHei" pitchFamily="49" charset="-122"/>
              </a:rPr>
              <a:t>T</a:t>
            </a:r>
            <a:r>
              <a:rPr lang="en-US" altLang="zh-TW" sz="4800" b="1" dirty="0" smtClean="0">
                <a:solidFill>
                  <a:srgbClr val="00CC99"/>
                </a:solidFill>
                <a:latin typeface="Showcard Gothic" pitchFamily="82" charset="0"/>
                <a:ea typeface="SimHei" pitchFamily="49" charset="-122"/>
              </a:rPr>
              <a:t>r</a:t>
            </a:r>
            <a:r>
              <a:rPr lang="en-US" altLang="zh-TW" sz="6000" b="1" dirty="0" smtClean="0">
                <a:solidFill>
                  <a:srgbClr val="00CC99"/>
                </a:solidFill>
                <a:latin typeface="Showcard Gothic" pitchFamily="82" charset="0"/>
                <a:ea typeface="SimHei" pitchFamily="49" charset="-122"/>
              </a:rPr>
              <a:t>av</a:t>
            </a:r>
            <a:r>
              <a:rPr lang="en-US" altLang="zh-TW" sz="4800" b="1" dirty="0" smtClean="0">
                <a:solidFill>
                  <a:srgbClr val="00CC99"/>
                </a:solidFill>
                <a:latin typeface="Showcard Gothic" pitchFamily="82" charset="0"/>
                <a:ea typeface="SimHei" pitchFamily="49" charset="-122"/>
              </a:rPr>
              <a:t>e</a:t>
            </a:r>
            <a:r>
              <a:rPr lang="en-US" altLang="zh-TW" sz="8000" b="1" dirty="0" smtClean="0">
                <a:solidFill>
                  <a:srgbClr val="00CC99"/>
                </a:solidFill>
                <a:latin typeface="Showcard Gothic" pitchFamily="82" charset="0"/>
                <a:ea typeface="SimHei" pitchFamily="49" charset="-122"/>
              </a:rPr>
              <a:t>l</a:t>
            </a:r>
            <a:endParaRPr lang="zh-TW" altLang="en-US" sz="6000" b="1" dirty="0">
              <a:solidFill>
                <a:srgbClr val="00CC9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643438" y="2285992"/>
            <a:ext cx="41434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0070C0"/>
                </a:solidFill>
                <a:latin typeface="Shruti" pitchFamily="34" charset="0"/>
                <a:ea typeface="微軟正黑體" pitchFamily="34" charset="-120"/>
                <a:cs typeface="Shruti" pitchFamily="34" charset="0"/>
              </a:rPr>
              <a:t>人之所以愛旅行</a:t>
            </a:r>
            <a:endParaRPr lang="en-US" altLang="zh-TW" sz="3200" b="1" dirty="0" smtClean="0">
              <a:solidFill>
                <a:srgbClr val="0070C0"/>
              </a:solidFill>
              <a:latin typeface="Shruti" pitchFamily="34" charset="0"/>
              <a:ea typeface="微軟正黑體" pitchFamily="34" charset="-120"/>
              <a:cs typeface="Shruti" pitchFamily="34" charset="0"/>
            </a:endParaRPr>
          </a:p>
          <a:p>
            <a:r>
              <a:rPr lang="zh-TW" altLang="en-US" sz="3200" b="1" dirty="0" smtClean="0">
                <a:solidFill>
                  <a:srgbClr val="0070C0"/>
                </a:solidFill>
                <a:latin typeface="Shruti" pitchFamily="34" charset="0"/>
                <a:ea typeface="微軟正黑體" pitchFamily="34" charset="-120"/>
                <a:cs typeface="Shruti" pitchFamily="34" charset="0"/>
              </a:rPr>
              <a:t>不是為了抵達目的地</a:t>
            </a:r>
            <a:endParaRPr lang="en-US" altLang="zh-TW" sz="3200" b="1" dirty="0" smtClean="0">
              <a:solidFill>
                <a:srgbClr val="0070C0"/>
              </a:solidFill>
              <a:latin typeface="Shruti" pitchFamily="34" charset="0"/>
              <a:ea typeface="微軟正黑體" pitchFamily="34" charset="-120"/>
              <a:cs typeface="Shruti" pitchFamily="34" charset="0"/>
            </a:endParaRPr>
          </a:p>
          <a:p>
            <a:r>
              <a:rPr lang="zh-TW" altLang="en-US" sz="3200" b="1" dirty="0" smtClean="0">
                <a:solidFill>
                  <a:srgbClr val="0070C0"/>
                </a:solidFill>
                <a:latin typeface="Shruti" pitchFamily="34" charset="0"/>
                <a:ea typeface="微軟正黑體" pitchFamily="34" charset="-120"/>
                <a:cs typeface="Shruti" pitchFamily="34" charset="0"/>
              </a:rPr>
              <a:t>而是為了享受旅途中</a:t>
            </a:r>
            <a:endParaRPr lang="en-US" altLang="zh-TW" sz="3200" b="1" dirty="0" smtClean="0">
              <a:solidFill>
                <a:srgbClr val="0070C0"/>
              </a:solidFill>
              <a:latin typeface="Shruti" pitchFamily="34" charset="0"/>
              <a:ea typeface="微軟正黑體" pitchFamily="34" charset="-120"/>
              <a:cs typeface="Shruti" pitchFamily="34" charset="0"/>
            </a:endParaRPr>
          </a:p>
          <a:p>
            <a:r>
              <a:rPr lang="zh-TW" altLang="en-US" sz="3200" b="1" dirty="0" smtClean="0">
                <a:solidFill>
                  <a:srgbClr val="0070C0"/>
                </a:solidFill>
                <a:latin typeface="Shruti" pitchFamily="34" charset="0"/>
                <a:ea typeface="微軟正黑體" pitchFamily="34" charset="-120"/>
                <a:cs typeface="Shruti" pitchFamily="34" charset="0"/>
              </a:rPr>
              <a:t>的種種樂趣。</a:t>
            </a:r>
            <a:r>
              <a:rPr lang="en-US" altLang="zh-TW" sz="3200" b="1" dirty="0" smtClean="0">
                <a:solidFill>
                  <a:srgbClr val="0070C0"/>
                </a:solidFill>
                <a:latin typeface="Shruti" pitchFamily="34" charset="0"/>
                <a:ea typeface="微軟正黑體" pitchFamily="34" charset="-120"/>
                <a:cs typeface="Shruti" pitchFamily="34" charset="0"/>
              </a:rPr>
              <a:t>-</a:t>
            </a:r>
            <a:r>
              <a:rPr lang="zh-TW" altLang="en-US" sz="3200" b="1" dirty="0" smtClean="0">
                <a:solidFill>
                  <a:srgbClr val="0070C0"/>
                </a:solidFill>
                <a:latin typeface="Shruti" pitchFamily="34" charset="0"/>
                <a:ea typeface="微軟正黑體" pitchFamily="34" charset="-120"/>
                <a:cs typeface="Shruti" pitchFamily="34" charset="0"/>
              </a:rPr>
              <a:t>歌德</a:t>
            </a:r>
            <a:endParaRPr lang="zh-TW" altLang="en-US" sz="3200" b="1" dirty="0">
              <a:solidFill>
                <a:srgbClr val="0070C0"/>
              </a:solidFill>
              <a:latin typeface="Shruti" pitchFamily="34" charset="0"/>
              <a:ea typeface="微軟正黑體" pitchFamily="34" charset="-120"/>
              <a:cs typeface="Shruti" pitchFamily="34" charset="0"/>
            </a:endParaRPr>
          </a:p>
        </p:txBody>
      </p:sp>
      <p:pic>
        <p:nvPicPr>
          <p:cNvPr id="7" name="圖片 6" descr="249658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530" y="4572008"/>
            <a:ext cx="2824470" cy="2285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329642" cy="2297106"/>
          </a:xfrm>
        </p:spPr>
        <p:txBody>
          <a:bodyPr>
            <a:noAutofit/>
          </a:bodyPr>
          <a:lstStyle/>
          <a:p>
            <a:r>
              <a:rPr lang="en-US" altLang="zh-TW" sz="15600" dirty="0" smtClean="0">
                <a:solidFill>
                  <a:schemeClr val="accent1">
                    <a:lumMod val="75000"/>
                  </a:schemeClr>
                </a:solidFill>
                <a:latin typeface="Showcard Gothic" pitchFamily="82" charset="0"/>
              </a:rPr>
              <a:t> END</a:t>
            </a:r>
            <a:endParaRPr lang="zh-TW" altLang="en-US" sz="15600" dirty="0">
              <a:solidFill>
                <a:schemeClr val="accent1">
                  <a:lumMod val="75000"/>
                </a:schemeClr>
              </a:solidFill>
              <a:latin typeface="Showcard Gothic" pitchFamily="82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14810" y="5929330"/>
            <a:ext cx="5143536" cy="92867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altLang="zh-TW" sz="4800" b="1" dirty="0" smtClean="0">
              <a:solidFill>
                <a:srgbClr val="00CC99"/>
              </a:solidFill>
              <a:latin typeface="Agency FB" pitchFamily="34" charset="0"/>
              <a:ea typeface="SimHei" pitchFamily="49" charset="-122"/>
              <a:cs typeface="Ebrima" pitchFamily="2" charset="0"/>
            </a:endParaRPr>
          </a:p>
          <a:p>
            <a:pPr algn="ctr">
              <a:buNone/>
            </a:pPr>
            <a:endParaRPr lang="zh-TW" altLang="en-US" sz="4800" b="1" dirty="0">
              <a:solidFill>
                <a:srgbClr val="00CC99"/>
              </a:solidFill>
              <a:latin typeface="Agency FB" pitchFamily="34" charset="0"/>
              <a:ea typeface="SimHei" pitchFamily="49" charset="-122"/>
              <a:cs typeface="Ebrima" pitchFamily="2" charset="0"/>
            </a:endParaRPr>
          </a:p>
        </p:txBody>
      </p:sp>
      <p:pic>
        <p:nvPicPr>
          <p:cNvPr id="6" name="圖片 5" descr="249658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944475"/>
            <a:ext cx="3714744" cy="2913525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3286116" y="3071810"/>
            <a:ext cx="400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 smtClean="0">
                <a:solidFill>
                  <a:srgbClr val="FF6699"/>
                </a:solidFill>
                <a:latin typeface="微軟正黑體" pitchFamily="34" charset="-120"/>
                <a:ea typeface="微軟正黑體" pitchFamily="34" charset="-120"/>
              </a:rPr>
              <a:t>謝謝聆聽</a:t>
            </a:r>
            <a:endParaRPr lang="zh-TW" altLang="en-US" sz="5400" b="1" dirty="0">
              <a:solidFill>
                <a:srgbClr val="FF669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6000" b="1" dirty="0" smtClean="0">
                <a:solidFill>
                  <a:srgbClr val="FF6699"/>
                </a:solidFill>
                <a:latin typeface="SimHei" pitchFamily="49" charset="-122"/>
                <a:ea typeface="SimHei" pitchFamily="49" charset="-122"/>
              </a:rPr>
              <a:t>行前準備</a:t>
            </a:r>
            <a:endParaRPr lang="zh-TW" altLang="en-US" sz="6000" b="1" dirty="0">
              <a:solidFill>
                <a:srgbClr val="FF6699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TW" sz="3600" b="1" dirty="0" smtClean="0">
                <a:solidFill>
                  <a:srgbClr val="0099CC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1.</a:t>
            </a:r>
            <a:r>
              <a:rPr lang="zh-TW" altLang="en-US" sz="3600" b="1" dirty="0" smtClean="0">
                <a:solidFill>
                  <a:srgbClr val="0099CC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確定時間</a:t>
            </a:r>
            <a:r>
              <a:rPr lang="en-US" altLang="zh-TW" sz="3600" b="1" dirty="0" smtClean="0">
                <a:solidFill>
                  <a:srgbClr val="0099CC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&amp;</a:t>
            </a:r>
            <a:r>
              <a:rPr lang="zh-TW" altLang="en-US" sz="3600" b="1" dirty="0" smtClean="0">
                <a:solidFill>
                  <a:srgbClr val="0099CC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地點</a:t>
            </a:r>
            <a:endParaRPr lang="en-US" altLang="zh-TW" sz="3600" b="1" dirty="0" smtClean="0">
              <a:solidFill>
                <a:srgbClr val="0099CC"/>
              </a:solidFill>
              <a:latin typeface="微軟正黑體" pitchFamily="34" charset="-120"/>
              <a:ea typeface="微軟正黑體" pitchFamily="34" charset="-120"/>
              <a:cs typeface="Arial Unicode MS" pitchFamily="34" charset="-120"/>
            </a:endParaRPr>
          </a:p>
          <a:p>
            <a:pPr>
              <a:buNone/>
            </a:pPr>
            <a:r>
              <a:rPr lang="en-US" altLang="zh-TW" sz="3600" b="1" dirty="0" smtClean="0">
                <a:solidFill>
                  <a:srgbClr val="0099CC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2.</a:t>
            </a:r>
            <a:r>
              <a:rPr lang="zh-TW" altLang="en-US" sz="3600" b="1" dirty="0" smtClean="0">
                <a:solidFill>
                  <a:srgbClr val="0099CC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行程規劃</a:t>
            </a:r>
            <a:endParaRPr lang="en-US" altLang="zh-TW" sz="3600" b="1" dirty="0" smtClean="0">
              <a:solidFill>
                <a:srgbClr val="0099CC"/>
              </a:solidFill>
              <a:latin typeface="微軟正黑體" pitchFamily="34" charset="-120"/>
              <a:ea typeface="微軟正黑體" pitchFamily="34" charset="-120"/>
              <a:cs typeface="Arial Unicode MS" pitchFamily="34" charset="-120"/>
            </a:endParaRPr>
          </a:p>
          <a:p>
            <a:pPr>
              <a:buNone/>
            </a:pPr>
            <a:r>
              <a:rPr lang="en-US" altLang="zh-TW" sz="3600" b="1" dirty="0" smtClean="0">
                <a:solidFill>
                  <a:srgbClr val="0099CC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3.</a:t>
            </a:r>
            <a:r>
              <a:rPr lang="zh-TW" altLang="en-US" sz="3600" b="1" dirty="0" smtClean="0">
                <a:solidFill>
                  <a:srgbClr val="0099CC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地圖查詢</a:t>
            </a:r>
            <a:endParaRPr lang="en-US" altLang="zh-TW" sz="3600" b="1" dirty="0" smtClean="0">
              <a:solidFill>
                <a:srgbClr val="0099CC"/>
              </a:solidFill>
              <a:latin typeface="微軟正黑體" pitchFamily="34" charset="-120"/>
              <a:ea typeface="微軟正黑體" pitchFamily="34" charset="-120"/>
              <a:cs typeface="Arial Unicode MS" pitchFamily="34" charset="-120"/>
            </a:endParaRPr>
          </a:p>
        </p:txBody>
      </p:sp>
      <p:pic>
        <p:nvPicPr>
          <p:cNvPr id="15" name="圖片 14" descr="20140927150140_1411801300_vd22ELs45w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214290"/>
            <a:ext cx="3394035" cy="3429000"/>
          </a:xfrm>
          <a:prstGeom prst="rect">
            <a:avLst/>
          </a:prstGeom>
        </p:spPr>
      </p:pic>
      <p:pic>
        <p:nvPicPr>
          <p:cNvPr id="17" name="圖片 16" descr="擷取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29066"/>
            <a:ext cx="9144000" cy="292893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572000" y="2071678"/>
            <a:ext cx="17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dirty="0" smtClean="0">
                <a:solidFill>
                  <a:srgbClr val="FF99CC"/>
                </a:solidFill>
                <a:latin typeface="Gungsuh" pitchFamily="18" charset="-127"/>
                <a:ea typeface="Gungsuh" pitchFamily="18" charset="-127"/>
              </a:rPr>
              <a:t>7/4</a:t>
            </a:r>
            <a:endParaRPr lang="zh-TW" altLang="en-US" sz="5400" dirty="0">
              <a:solidFill>
                <a:srgbClr val="FF99CC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143372" y="2928934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FF99CC"/>
                </a:solidFill>
                <a:latin typeface="微軟正黑體" pitchFamily="34" charset="-120"/>
                <a:ea typeface="微軟正黑體" pitchFamily="34" charset="-120"/>
              </a:rPr>
              <a:t>台北</a:t>
            </a:r>
            <a:r>
              <a:rPr lang="en-US" altLang="zh-TW" sz="3200" b="1" dirty="0" smtClean="0">
                <a:solidFill>
                  <a:srgbClr val="FF99CC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3200" b="1" dirty="0" smtClean="0">
                <a:solidFill>
                  <a:srgbClr val="FF99CC"/>
                </a:solidFill>
                <a:latin typeface="微軟正黑體" pitchFamily="34" charset="-120"/>
                <a:ea typeface="微軟正黑體" pitchFamily="34" charset="-120"/>
              </a:rPr>
              <a:t>日遊</a:t>
            </a:r>
            <a:endParaRPr lang="zh-TW" altLang="en-US" sz="3200" b="1" dirty="0">
              <a:solidFill>
                <a:srgbClr val="FF99C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214810" y="1142984"/>
            <a:ext cx="23574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99CC"/>
                </a:solidFill>
              </a:rPr>
              <a:t>2015</a:t>
            </a:r>
            <a:endParaRPr lang="zh-TW" altLang="en-US" sz="6600" dirty="0">
              <a:solidFill>
                <a:srgbClr val="FF99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TW" sz="7200" dirty="0" smtClean="0">
                <a:solidFill>
                  <a:srgbClr val="FF6699"/>
                </a:solidFill>
                <a:latin typeface="Showcard Gothic" pitchFamily="82" charset="0"/>
              </a:rPr>
              <a:t>S T A R T !</a:t>
            </a:r>
            <a:endParaRPr lang="zh-TW" altLang="en-US" sz="7200" dirty="0">
              <a:solidFill>
                <a:srgbClr val="FF6699"/>
              </a:solidFill>
              <a:latin typeface="Showcard Gothic" pitchFamily="82" charset="0"/>
            </a:endParaRPr>
          </a:p>
        </p:txBody>
      </p:sp>
      <p:pic>
        <p:nvPicPr>
          <p:cNvPr id="7" name="圖片 6" descr="uvex87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0"/>
            <a:ext cx="1724025" cy="1533525"/>
          </a:xfrm>
          <a:prstGeom prst="rect">
            <a:avLst/>
          </a:prstGeom>
        </p:spPr>
      </p:pic>
      <p:pic>
        <p:nvPicPr>
          <p:cNvPr id="12" name="內容版面配置區 11" descr="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785926"/>
            <a:ext cx="4572000" cy="2433612"/>
          </a:xfrm>
        </p:spPr>
      </p:pic>
      <p:pic>
        <p:nvPicPr>
          <p:cNvPr id="13" name="圖片 12" descr="6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4357694"/>
            <a:ext cx="4571999" cy="2500306"/>
          </a:xfrm>
          <a:prstGeom prst="rect">
            <a:avLst/>
          </a:prstGeom>
        </p:spPr>
      </p:pic>
      <p:pic>
        <p:nvPicPr>
          <p:cNvPr id="14" name="圖片 13" descr="8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570" y="1785926"/>
            <a:ext cx="3500430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8929718" cy="142876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6000" b="1" dirty="0" smtClean="0">
                <a:solidFill>
                  <a:srgbClr val="FF6699"/>
                </a:solidFill>
                <a:latin typeface="SimHei" pitchFamily="49" charset="-122"/>
                <a:ea typeface="SimHei" pitchFamily="49" charset="-122"/>
              </a:rPr>
              <a:t>第</a:t>
            </a:r>
            <a:r>
              <a:rPr lang="en-US" altLang="zh-TW" sz="6000" b="1" dirty="0" smtClean="0">
                <a:solidFill>
                  <a:srgbClr val="FF6699"/>
                </a:solidFill>
                <a:latin typeface="Showcard Gothic" pitchFamily="82" charset="0"/>
                <a:ea typeface="SimHei" pitchFamily="49" charset="-122"/>
              </a:rPr>
              <a:t>1</a:t>
            </a:r>
            <a:r>
              <a:rPr lang="zh-TW" altLang="en-US" sz="6000" b="1" dirty="0" smtClean="0">
                <a:solidFill>
                  <a:srgbClr val="FF6699"/>
                </a:solidFill>
                <a:latin typeface="SimHei" pitchFamily="49" charset="-122"/>
                <a:ea typeface="SimHei" pitchFamily="49" charset="-122"/>
              </a:rPr>
              <a:t>站</a:t>
            </a:r>
            <a:r>
              <a:rPr lang="en-US" altLang="zh-TW" sz="6000" b="1" dirty="0" smtClean="0">
                <a:solidFill>
                  <a:srgbClr val="FF6699"/>
                </a:solidFill>
                <a:latin typeface="SimHei" pitchFamily="49" charset="-122"/>
                <a:ea typeface="SimHei" pitchFamily="49" charset="-122"/>
              </a:rPr>
              <a:t/>
            </a:r>
            <a:br>
              <a:rPr lang="en-US" altLang="zh-TW" sz="6000" b="1" dirty="0" smtClean="0">
                <a:solidFill>
                  <a:srgbClr val="FF6699"/>
                </a:solidFill>
                <a:latin typeface="SimHei" pitchFamily="49" charset="-122"/>
                <a:ea typeface="SimHei" pitchFamily="49" charset="-122"/>
              </a:rPr>
            </a:br>
            <a:r>
              <a:rPr lang="zh-TW" altLang="en-US" sz="4900" b="1" dirty="0" smtClean="0">
                <a:solidFill>
                  <a:srgbClr val="FF99CC"/>
                </a:solidFill>
                <a:latin typeface="SimHei" pitchFamily="49" charset="-122"/>
                <a:ea typeface="SimHei" pitchFamily="49" charset="-122"/>
              </a:rPr>
              <a:t>台北市立美術館</a:t>
            </a:r>
            <a:endParaRPr lang="zh-TW" altLang="en-US" sz="4900" b="1" dirty="0">
              <a:solidFill>
                <a:srgbClr val="FF99CC"/>
              </a:solidFill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16" name="內容版面配置區 15" descr="55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786190"/>
            <a:ext cx="9144000" cy="2890852"/>
          </a:xfrm>
        </p:spPr>
      </p:pic>
      <p:pic>
        <p:nvPicPr>
          <p:cNvPr id="17" name="圖片 16" descr="1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85728"/>
            <a:ext cx="4391025" cy="3171825"/>
          </a:xfrm>
          <a:prstGeom prst="rect">
            <a:avLst/>
          </a:prstGeom>
        </p:spPr>
      </p:pic>
      <p:sp>
        <p:nvSpPr>
          <p:cNvPr id="18" name="文字方塊 17"/>
          <p:cNvSpPr txBox="1"/>
          <p:nvPr/>
        </p:nvSpPr>
        <p:spPr>
          <a:xfrm>
            <a:off x="357158" y="1643050"/>
            <a:ext cx="378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solidFill>
                  <a:srgbClr val="0099CC"/>
                </a:solidFill>
                <a:latin typeface="Showcard Gothic" pitchFamily="82" charset="0"/>
                <a:ea typeface="微軟正黑體" pitchFamily="34" charset="-120"/>
              </a:rPr>
              <a:t>路易</a:t>
            </a:r>
            <a:r>
              <a:rPr lang="en-US" altLang="zh-TW" sz="4800" b="1" dirty="0" smtClean="0">
                <a:solidFill>
                  <a:srgbClr val="0099CC"/>
                </a:solidFill>
                <a:latin typeface="Showcard Gothic" pitchFamily="82" charset="0"/>
                <a:ea typeface="微軟正黑體" pitchFamily="34" charset="-120"/>
              </a:rPr>
              <a:t>.</a:t>
            </a:r>
            <a:r>
              <a:rPr lang="zh-TW" altLang="en-US" sz="4800" b="1" dirty="0" smtClean="0">
                <a:solidFill>
                  <a:srgbClr val="0099CC"/>
                </a:solidFill>
                <a:latin typeface="Showcard Gothic" pitchFamily="82" charset="0"/>
                <a:ea typeface="微軟正黑體" pitchFamily="34" charset="-120"/>
              </a:rPr>
              <a:t>康</a:t>
            </a:r>
            <a:endParaRPr lang="zh-TW" altLang="en-US" sz="4800" b="1" dirty="0">
              <a:solidFill>
                <a:srgbClr val="0099CC"/>
              </a:solidFill>
              <a:latin typeface="Showcard Gothic" pitchFamily="82" charset="0"/>
              <a:ea typeface="微軟正黑體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0" y="2428868"/>
            <a:ext cx="4429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建築展</a:t>
            </a:r>
            <a:endParaRPr lang="zh-TW" altLang="en-US" sz="5400" b="1" dirty="0">
              <a:solidFill>
                <a:srgbClr val="00B0F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" name="圖片 19" descr="2496581-500x5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1643050"/>
            <a:ext cx="1595432" cy="1595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6000" b="1" dirty="0" smtClean="0">
                <a:solidFill>
                  <a:srgbClr val="FF6699"/>
                </a:solidFill>
                <a:latin typeface="Showcard Gothic" pitchFamily="82" charset="0"/>
                <a:ea typeface="微軟正黑體" pitchFamily="34" charset="-120"/>
              </a:rPr>
              <a:t>路易</a:t>
            </a:r>
            <a:r>
              <a:rPr lang="en-US" altLang="zh-TW" sz="6000" b="1" dirty="0" smtClean="0">
                <a:solidFill>
                  <a:srgbClr val="FF6699"/>
                </a:solidFill>
                <a:latin typeface="Showcard Gothic" pitchFamily="82" charset="0"/>
                <a:ea typeface="微軟正黑體" pitchFamily="34" charset="-120"/>
              </a:rPr>
              <a:t>.</a:t>
            </a:r>
            <a:r>
              <a:rPr lang="zh-TW" altLang="en-US" sz="6000" b="1" dirty="0" smtClean="0">
                <a:solidFill>
                  <a:srgbClr val="FF6699"/>
                </a:solidFill>
                <a:latin typeface="Showcard Gothic" pitchFamily="82" charset="0"/>
                <a:ea typeface="微軟正黑體" pitchFamily="34" charset="-120"/>
              </a:rPr>
              <a:t>康  </a:t>
            </a:r>
            <a:r>
              <a:rPr lang="zh-TW" altLang="en-US" sz="4800" b="1" dirty="0" smtClean="0">
                <a:solidFill>
                  <a:srgbClr val="FF99CC"/>
                </a:solidFill>
                <a:latin typeface="Showcard Gothic" pitchFamily="82" charset="0"/>
                <a:ea typeface="微軟正黑體" pitchFamily="34" charset="-120"/>
              </a:rPr>
              <a:t>建築作品</a:t>
            </a:r>
            <a:endParaRPr lang="zh-TW" altLang="en-US" sz="4800" b="1" dirty="0">
              <a:solidFill>
                <a:srgbClr val="FF99CC"/>
              </a:solidFill>
              <a:latin typeface="Showcard Gothic" pitchFamily="82" charset="0"/>
              <a:ea typeface="微軟正黑體" pitchFamily="34" charset="-120"/>
            </a:endParaRPr>
          </a:p>
        </p:txBody>
      </p:sp>
      <p:pic>
        <p:nvPicPr>
          <p:cNvPr id="4" name="內容版面配置區 3" descr="DSC_00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00175"/>
            <a:ext cx="4714876" cy="2645712"/>
          </a:xfrm>
        </p:spPr>
      </p:pic>
      <p:pic>
        <p:nvPicPr>
          <p:cNvPr id="6" name="圖片 5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1428736"/>
            <a:ext cx="4071934" cy="5429264"/>
          </a:xfrm>
          <a:prstGeom prst="rect">
            <a:avLst/>
          </a:prstGeom>
        </p:spPr>
      </p:pic>
      <p:pic>
        <p:nvPicPr>
          <p:cNvPr id="7" name="圖片 6" descr="DSC_00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326434"/>
            <a:ext cx="4714876" cy="2531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642918"/>
            <a:ext cx="8929718" cy="1285884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6600" b="1" dirty="0" smtClean="0">
                <a:solidFill>
                  <a:srgbClr val="FF6699"/>
                </a:solidFill>
                <a:latin typeface="Showcard Gothic" pitchFamily="82" charset="0"/>
                <a:ea typeface="微軟正黑體" pitchFamily="34" charset="-120"/>
              </a:rPr>
              <a:t>第</a:t>
            </a:r>
            <a:r>
              <a:rPr lang="en-US" altLang="zh-TW" sz="6600" b="1" dirty="0" smtClean="0">
                <a:solidFill>
                  <a:srgbClr val="FF6699"/>
                </a:solidFill>
                <a:latin typeface="Showcard Gothic" pitchFamily="82" charset="0"/>
                <a:ea typeface="微軟正黑體" pitchFamily="34" charset="-120"/>
              </a:rPr>
              <a:t>2</a:t>
            </a:r>
            <a:r>
              <a:rPr lang="zh-TW" altLang="en-US" sz="6600" b="1" dirty="0" smtClean="0">
                <a:solidFill>
                  <a:srgbClr val="FF6699"/>
                </a:solidFill>
                <a:latin typeface="Showcard Gothic" pitchFamily="82" charset="0"/>
                <a:ea typeface="微軟正黑體" pitchFamily="34" charset="-120"/>
              </a:rPr>
              <a:t>站</a:t>
            </a:r>
            <a:r>
              <a:rPr lang="en-US" altLang="zh-TW" sz="6600" b="1" dirty="0" smtClean="0">
                <a:solidFill>
                  <a:srgbClr val="FF6699"/>
                </a:solidFill>
                <a:latin typeface="Showcard Gothic" pitchFamily="82" charset="0"/>
                <a:ea typeface="微軟正黑體" pitchFamily="34" charset="-120"/>
              </a:rPr>
              <a:t/>
            </a:r>
            <a:br>
              <a:rPr lang="en-US" altLang="zh-TW" sz="6600" b="1" dirty="0" smtClean="0">
                <a:solidFill>
                  <a:srgbClr val="FF6699"/>
                </a:solidFill>
                <a:latin typeface="Showcard Gothic" pitchFamily="82" charset="0"/>
                <a:ea typeface="微軟正黑體" pitchFamily="34" charset="-120"/>
              </a:rPr>
            </a:br>
            <a:r>
              <a:rPr lang="zh-TW" altLang="en-US" sz="5300" b="1" dirty="0" smtClean="0">
                <a:solidFill>
                  <a:srgbClr val="92D050"/>
                </a:solidFill>
                <a:latin typeface="SimHei" pitchFamily="49" charset="-122"/>
                <a:ea typeface="SimHei" pitchFamily="49" charset="-122"/>
              </a:rPr>
              <a:t>淡水</a:t>
            </a:r>
            <a:r>
              <a:rPr lang="zh-TW" altLang="en-US" sz="5300" b="1" dirty="0" smtClean="0">
                <a:solidFill>
                  <a:srgbClr val="92D050"/>
                </a:solidFill>
                <a:latin typeface="Showcard Gothic" pitchFamily="82" charset="0"/>
                <a:ea typeface="微軟正黑體" pitchFamily="34" charset="-120"/>
              </a:rPr>
              <a:t>漁人碼頭</a:t>
            </a:r>
            <a:r>
              <a:rPr lang="en-US" altLang="zh-TW" sz="6600" b="1" dirty="0" smtClean="0">
                <a:solidFill>
                  <a:srgbClr val="FF6699"/>
                </a:solidFill>
                <a:latin typeface="Showcard Gothic" pitchFamily="82" charset="0"/>
                <a:ea typeface="微軟正黑體" pitchFamily="34" charset="-120"/>
              </a:rPr>
              <a:t/>
            </a:r>
            <a:br>
              <a:rPr lang="en-US" altLang="zh-TW" sz="6600" b="1" dirty="0" smtClean="0">
                <a:solidFill>
                  <a:srgbClr val="FF6699"/>
                </a:solidFill>
                <a:latin typeface="Showcard Gothic" pitchFamily="82" charset="0"/>
                <a:ea typeface="微軟正黑體" pitchFamily="34" charset="-120"/>
              </a:rPr>
            </a:br>
            <a:endParaRPr lang="zh-TW" altLang="en-US" sz="6600" b="1" dirty="0">
              <a:solidFill>
                <a:srgbClr val="FF6699"/>
              </a:solidFill>
              <a:latin typeface="Showcard Gothic" pitchFamily="82" charset="0"/>
              <a:ea typeface="微軟正黑體" pitchFamily="34" charset="-120"/>
            </a:endParaRPr>
          </a:p>
        </p:txBody>
      </p:sp>
      <p:pic>
        <p:nvPicPr>
          <p:cNvPr id="4" name="內容版面配置區 3" descr="25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71678"/>
            <a:ext cx="5357818" cy="1928826"/>
          </a:xfrm>
        </p:spPr>
      </p:pic>
      <p:pic>
        <p:nvPicPr>
          <p:cNvPr id="5" name="圖片 4" descr="85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4357694"/>
            <a:ext cx="5286380" cy="2500306"/>
          </a:xfrm>
          <a:prstGeom prst="rect">
            <a:avLst/>
          </a:prstGeom>
        </p:spPr>
      </p:pic>
      <p:pic>
        <p:nvPicPr>
          <p:cNvPr id="6" name="圖片 5" descr="B612-2015-07-04-13-43-40_mr14401302072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3" y="2143116"/>
            <a:ext cx="2857487" cy="3500438"/>
          </a:xfrm>
          <a:prstGeom prst="rect">
            <a:avLst/>
          </a:prstGeom>
        </p:spPr>
      </p:pic>
      <p:pic>
        <p:nvPicPr>
          <p:cNvPr id="9" name="圖片 8" descr="81c374c7e3b8a74a92b8ec701dec3b5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8" y="214290"/>
            <a:ext cx="3500462" cy="1568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14356"/>
            <a:ext cx="7429520" cy="142876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6600" b="1" dirty="0" smtClean="0">
                <a:solidFill>
                  <a:srgbClr val="FF6699"/>
                </a:solidFill>
                <a:latin typeface="Showcard Gothic" pitchFamily="82" charset="0"/>
                <a:ea typeface="微軟正黑體" pitchFamily="34" charset="-120"/>
              </a:rPr>
              <a:t>第</a:t>
            </a:r>
            <a:r>
              <a:rPr lang="en-US" altLang="zh-TW" sz="6600" b="1" dirty="0" smtClean="0">
                <a:solidFill>
                  <a:srgbClr val="FF6699"/>
                </a:solidFill>
                <a:latin typeface="Showcard Gothic" pitchFamily="82" charset="0"/>
                <a:ea typeface="微軟正黑體" pitchFamily="34" charset="-120"/>
              </a:rPr>
              <a:t>3</a:t>
            </a:r>
            <a:r>
              <a:rPr lang="zh-TW" altLang="en-US" sz="6600" b="1" dirty="0" smtClean="0">
                <a:solidFill>
                  <a:srgbClr val="FF6699"/>
                </a:solidFill>
                <a:latin typeface="Showcard Gothic" pitchFamily="82" charset="0"/>
                <a:ea typeface="微軟正黑體" pitchFamily="34" charset="-120"/>
              </a:rPr>
              <a:t>站  </a:t>
            </a:r>
            <a:r>
              <a:rPr lang="zh-TW" altLang="en-US" sz="4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howcard Gothic" pitchFamily="82" charset="0"/>
                <a:ea typeface="微軟正黑體" pitchFamily="34" charset="-120"/>
              </a:rPr>
              <a:t>淡水老街</a:t>
            </a:r>
            <a:r>
              <a:rPr lang="en-US" altLang="zh-TW" sz="6600" b="1" dirty="0" smtClean="0">
                <a:solidFill>
                  <a:srgbClr val="FF6699"/>
                </a:solidFill>
                <a:latin typeface="Showcard Gothic" pitchFamily="82" charset="0"/>
                <a:ea typeface="微軟正黑體" pitchFamily="34" charset="-120"/>
              </a:rPr>
              <a:t/>
            </a:r>
            <a:br>
              <a:rPr lang="en-US" altLang="zh-TW" sz="6600" b="1" dirty="0" smtClean="0">
                <a:solidFill>
                  <a:srgbClr val="FF6699"/>
                </a:solidFill>
                <a:latin typeface="Showcard Gothic" pitchFamily="82" charset="0"/>
                <a:ea typeface="微軟正黑體" pitchFamily="34" charset="-120"/>
              </a:rPr>
            </a:br>
            <a:r>
              <a:rPr lang="en-US" altLang="zh-TW" sz="5900" b="1" dirty="0" smtClean="0">
                <a:solidFill>
                  <a:srgbClr val="FF6699"/>
                </a:solidFill>
                <a:latin typeface="Showcard Gothic" pitchFamily="82" charset="0"/>
                <a:ea typeface="微軟正黑體" pitchFamily="34" charset="-120"/>
              </a:rPr>
              <a:t/>
            </a:r>
            <a:br>
              <a:rPr lang="en-US" altLang="zh-TW" sz="5900" b="1" dirty="0" smtClean="0">
                <a:solidFill>
                  <a:srgbClr val="FF6699"/>
                </a:solidFill>
                <a:latin typeface="Showcard Gothic" pitchFamily="82" charset="0"/>
                <a:ea typeface="微軟正黑體" pitchFamily="34" charset="-120"/>
              </a:rPr>
            </a:br>
            <a:endParaRPr lang="zh-TW" altLang="en-US" sz="5900" dirty="0"/>
          </a:p>
        </p:txBody>
      </p:sp>
      <p:pic>
        <p:nvPicPr>
          <p:cNvPr id="4" name="內容版面配置區 3" descr="47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3504" y="1214422"/>
            <a:ext cx="4000496" cy="5643578"/>
          </a:xfrm>
        </p:spPr>
      </p:pic>
      <p:pic>
        <p:nvPicPr>
          <p:cNvPr id="5" name="圖片 4" descr="2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43380"/>
            <a:ext cx="4643438" cy="2714620"/>
          </a:xfrm>
          <a:prstGeom prst="rect">
            <a:avLst/>
          </a:prstGeom>
        </p:spPr>
      </p:pic>
      <p:pic>
        <p:nvPicPr>
          <p:cNvPr id="6" name="圖片 5" descr="147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85860"/>
            <a:ext cx="2485299" cy="2571744"/>
          </a:xfrm>
          <a:prstGeom prst="rect">
            <a:avLst/>
          </a:prstGeom>
        </p:spPr>
      </p:pic>
      <p:pic>
        <p:nvPicPr>
          <p:cNvPr id="7" name="圖片 6" descr="85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174" y="1285860"/>
            <a:ext cx="2286016" cy="2571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6000" b="1" dirty="0" smtClean="0">
                <a:solidFill>
                  <a:srgbClr val="FF6699"/>
                </a:solidFill>
                <a:latin typeface="Showcard Gothic" pitchFamily="82" charset="0"/>
                <a:ea typeface="微軟正黑體" pitchFamily="34" charset="-120"/>
              </a:rPr>
              <a:t>第</a:t>
            </a:r>
            <a:r>
              <a:rPr lang="en-US" altLang="zh-TW" sz="6000" b="1" dirty="0" smtClean="0">
                <a:solidFill>
                  <a:srgbClr val="FF6699"/>
                </a:solidFill>
                <a:latin typeface="Showcard Gothic" pitchFamily="82" charset="0"/>
                <a:ea typeface="微軟正黑體" pitchFamily="34" charset="-120"/>
              </a:rPr>
              <a:t>4</a:t>
            </a:r>
            <a:r>
              <a:rPr lang="zh-TW" altLang="en-US" sz="6000" b="1" dirty="0" smtClean="0">
                <a:solidFill>
                  <a:srgbClr val="FF6699"/>
                </a:solidFill>
                <a:latin typeface="Showcard Gothic" pitchFamily="82" charset="0"/>
                <a:ea typeface="微軟正黑體" pitchFamily="34" charset="-120"/>
              </a:rPr>
              <a:t>站  </a:t>
            </a:r>
            <a:r>
              <a:rPr lang="zh-TW" altLang="en-US" sz="4800" b="1" dirty="0" smtClean="0">
                <a:solidFill>
                  <a:srgbClr val="A50021"/>
                </a:solidFill>
                <a:latin typeface="Showcard Gothic" pitchFamily="82" charset="0"/>
                <a:ea typeface="微軟正黑體" pitchFamily="34" charset="-120"/>
              </a:rPr>
              <a:t>紅毛城</a:t>
            </a:r>
            <a:endParaRPr lang="zh-TW" altLang="en-US" sz="4800" dirty="0">
              <a:solidFill>
                <a:srgbClr val="A50021"/>
              </a:solidFill>
            </a:endParaRPr>
          </a:p>
        </p:txBody>
      </p:sp>
      <p:pic>
        <p:nvPicPr>
          <p:cNvPr id="4" name="內容版面配置區 3" descr="99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4000504"/>
            <a:ext cx="4429124" cy="2857496"/>
          </a:xfrm>
        </p:spPr>
      </p:pic>
      <p:pic>
        <p:nvPicPr>
          <p:cNvPr id="5" name="圖片 4" descr="1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357298"/>
            <a:ext cx="4429124" cy="2699503"/>
          </a:xfrm>
          <a:prstGeom prst="rect">
            <a:avLst/>
          </a:prstGeom>
        </p:spPr>
      </p:pic>
      <p:pic>
        <p:nvPicPr>
          <p:cNvPr id="11" name="圖片 10" descr="895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4022083"/>
            <a:ext cx="4214842" cy="2835917"/>
          </a:xfrm>
          <a:prstGeom prst="rect">
            <a:avLst/>
          </a:prstGeom>
        </p:spPr>
      </p:pic>
      <p:pic>
        <p:nvPicPr>
          <p:cNvPr id="12" name="圖片 11" descr="88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1214422"/>
            <a:ext cx="4214841" cy="2815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14290"/>
            <a:ext cx="8229600" cy="1143000"/>
          </a:xfrm>
        </p:spPr>
        <p:txBody>
          <a:bodyPr/>
          <a:lstStyle/>
          <a:p>
            <a:pPr algn="l"/>
            <a:r>
              <a:rPr lang="zh-TW" altLang="en-US" sz="6000" b="1" dirty="0" smtClean="0">
                <a:solidFill>
                  <a:srgbClr val="A50021"/>
                </a:solidFill>
                <a:latin typeface="Showcard Gothic" pitchFamily="82" charset="0"/>
                <a:ea typeface="微軟正黑體" pitchFamily="34" charset="-120"/>
              </a:rPr>
              <a:t>紅毛城</a:t>
            </a:r>
            <a:r>
              <a:rPr lang="zh-TW" altLang="en-US" b="1" dirty="0" smtClean="0">
                <a:solidFill>
                  <a:srgbClr val="CC0000"/>
                </a:solidFill>
                <a:latin typeface="Showcard Gothic" pitchFamily="82" charset="0"/>
                <a:ea typeface="微軟正黑體" pitchFamily="34" charset="-120"/>
              </a:rPr>
              <a:t>古砲區</a:t>
            </a:r>
            <a:endParaRPr lang="zh-TW" altLang="en-US" dirty="0">
              <a:solidFill>
                <a:srgbClr val="CC0000"/>
              </a:solidFill>
            </a:endParaRPr>
          </a:p>
        </p:txBody>
      </p:sp>
      <p:pic>
        <p:nvPicPr>
          <p:cNvPr id="4" name="內容版面配置區 3" descr="85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14488"/>
            <a:ext cx="3428992" cy="5143512"/>
          </a:xfrm>
        </p:spPr>
      </p:pic>
      <p:pic>
        <p:nvPicPr>
          <p:cNvPr id="6" name="圖片 5" descr="2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928670"/>
            <a:ext cx="4786314" cy="2714620"/>
          </a:xfrm>
          <a:prstGeom prst="rect">
            <a:avLst/>
          </a:prstGeom>
        </p:spPr>
      </p:pic>
      <p:pic>
        <p:nvPicPr>
          <p:cNvPr id="7" name="圖片 6" descr="25896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0" y="3714752"/>
            <a:ext cx="3729009" cy="1889704"/>
          </a:xfrm>
          <a:prstGeom prst="rect">
            <a:avLst/>
          </a:prstGeom>
        </p:spPr>
      </p:pic>
      <p:pic>
        <p:nvPicPr>
          <p:cNvPr id="8" name="圖片 7" descr="21523696480400_422_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388" y="5760294"/>
            <a:ext cx="2500330" cy="1097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90</Words>
  <Application>Microsoft Office PowerPoint</Application>
  <PresentationFormat>如螢幕大小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Office 佈景主題</vt:lpstr>
      <vt:lpstr>Traveling </vt:lpstr>
      <vt:lpstr>行前準備</vt:lpstr>
      <vt:lpstr>S T A R T !</vt:lpstr>
      <vt:lpstr>第1站 台北市立美術館</vt:lpstr>
      <vt:lpstr>路易.康  建築作品</vt:lpstr>
      <vt:lpstr>第2站 淡水漁人碼頭 </vt:lpstr>
      <vt:lpstr>第3站  淡水老街  </vt:lpstr>
      <vt:lpstr>第4站  紅毛城</vt:lpstr>
      <vt:lpstr>紅毛城古砲區</vt:lpstr>
      <vt:lpstr>Travel</vt:lpstr>
      <vt:lpstr>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出走計畫</dc:title>
  <dc:creator>ASUS</dc:creator>
  <cp:lastModifiedBy>Administrator</cp:lastModifiedBy>
  <cp:revision>47</cp:revision>
  <dcterms:created xsi:type="dcterms:W3CDTF">2015-08-16T13:48:15Z</dcterms:created>
  <dcterms:modified xsi:type="dcterms:W3CDTF">2015-08-26T04:49:36Z</dcterms:modified>
</cp:coreProperties>
</file>