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90" r:id="rId27"/>
    <p:sldId id="285" r:id="rId28"/>
    <p:sldId id="288" r:id="rId29"/>
    <p:sldId id="282" r:id="rId30"/>
    <p:sldId id="281" r:id="rId31"/>
    <p:sldId id="289" r:id="rId32"/>
    <p:sldId id="286" r:id="rId33"/>
    <p:sldId id="284" r:id="rId34"/>
    <p:sldId id="287" r:id="rId35"/>
    <p:sldId id="293" r:id="rId36"/>
    <p:sldId id="294" r:id="rId37"/>
    <p:sldId id="296" r:id="rId38"/>
    <p:sldId id="295" r:id="rId39"/>
    <p:sldId id="283" r:id="rId40"/>
    <p:sldId id="297" r:id="rId41"/>
    <p:sldId id="298" r:id="rId42"/>
    <p:sldId id="299" r:id="rId43"/>
    <p:sldId id="300" r:id="rId44"/>
    <p:sldId id="301" r:id="rId45"/>
    <p:sldId id="306" r:id="rId46"/>
    <p:sldId id="303" r:id="rId47"/>
    <p:sldId id="302" r:id="rId48"/>
    <p:sldId id="304" r:id="rId49"/>
    <p:sldId id="305" r:id="rId50"/>
    <p:sldId id="292" r:id="rId51"/>
    <p:sldId id="309" r:id="rId52"/>
    <p:sldId id="307" r:id="rId53"/>
    <p:sldId id="308" r:id="rId54"/>
    <p:sldId id="310" r:id="rId55"/>
    <p:sldId id="311" r:id="rId56"/>
    <p:sldId id="312" r:id="rId57"/>
    <p:sldId id="313" r:id="rId58"/>
    <p:sldId id="324" r:id="rId59"/>
    <p:sldId id="315" r:id="rId60"/>
    <p:sldId id="317" r:id="rId61"/>
    <p:sldId id="318" r:id="rId62"/>
    <p:sldId id="319" r:id="rId63"/>
    <p:sldId id="320" r:id="rId64"/>
    <p:sldId id="321" r:id="rId65"/>
    <p:sldId id="322" r:id="rId66"/>
    <p:sldId id="325" r:id="rId67"/>
    <p:sldId id="326" r:id="rId68"/>
    <p:sldId id="314" r:id="rId69"/>
    <p:sldId id="327" r:id="rId70"/>
    <p:sldId id="331" r:id="rId71"/>
    <p:sldId id="328" r:id="rId72"/>
    <p:sldId id="323" r:id="rId73"/>
    <p:sldId id="330" r:id="rId74"/>
    <p:sldId id="329" r:id="rId75"/>
    <p:sldId id="332" r:id="rId76"/>
    <p:sldId id="316" r:id="rId77"/>
    <p:sldId id="335" r:id="rId78"/>
    <p:sldId id="336" r:id="rId79"/>
    <p:sldId id="333" r:id="rId80"/>
    <p:sldId id="334" r:id="rId81"/>
    <p:sldId id="337" r:id="rId82"/>
    <p:sldId id="338" r:id="rId83"/>
    <p:sldId id="341" r:id="rId84"/>
    <p:sldId id="339" r:id="rId85"/>
    <p:sldId id="340" r:id="rId86"/>
    <p:sldId id="343" r:id="rId87"/>
    <p:sldId id="348" r:id="rId88"/>
    <p:sldId id="345" r:id="rId89"/>
    <p:sldId id="344" r:id="rId90"/>
    <p:sldId id="347" r:id="rId91"/>
    <p:sldId id="346" r:id="rId9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75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360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4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36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02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08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731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479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52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0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085A3-9BF2-428E-86C2-A2CA1464A552}" type="datetimeFigureOut">
              <a:rPr lang="zh-TW" altLang="en-US" smtClean="0"/>
              <a:t>2015/10/5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BBDF3-B4FC-4883-88C3-0D7BD883BA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84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775"/>
            <a:ext cx="9144000" cy="51244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904875"/>
            <a:ext cx="1772221" cy="147022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穿著</a:t>
            </a:r>
            <a:r>
              <a:rPr lang="en-US" altLang="zh-TW" b="1" dirty="0" smtClean="0">
                <a:solidFill>
                  <a:schemeClr val="bg1"/>
                </a:solidFill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夾腳拖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555705" y="4509120"/>
            <a:ext cx="1619672" cy="1482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chemeClr val="bg1"/>
                </a:solidFill>
              </a:rPr>
              <a:t>環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蘭嶼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59" y="0"/>
            <a:ext cx="38583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4756" y="692696"/>
            <a:ext cx="31637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子涵姊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第一個晚上遇見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然後就被在出去看銀河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騎著機車夜遊在幾乎沒有燈的道路上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乘著風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聽她娓娓道出自己的夢想和憂愁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新細明體"/>
                <a:ea typeface="新細明體"/>
              </a:rPr>
              <a:t>。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8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3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-13122" y="33239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bg1">
                    <a:lumMod val="50000"/>
                  </a:schemeClr>
                </a:solidFill>
              </a:rPr>
              <a:t>羊咩咩民宿</a:t>
            </a:r>
            <a:endParaRPr lang="zh-TW" altLang="en-US" sz="4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3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9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059832" y="5457844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2">
                    <a:lumMod val="10000"/>
                  </a:schemeClr>
                </a:solidFill>
              </a:rPr>
              <a:t>在路上</a:t>
            </a:r>
            <a:r>
              <a:rPr lang="en-US" altLang="zh-TW" sz="2000" b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bg2">
                    <a:lumMod val="10000"/>
                  </a:schemeClr>
                </a:solidFill>
              </a:rPr>
              <a:t>隨處可見</a:t>
            </a:r>
            <a:r>
              <a:rPr lang="en-US" altLang="zh-TW" sz="2000" b="1" dirty="0" smtClean="0">
                <a:solidFill>
                  <a:schemeClr val="bg2">
                    <a:lumMod val="10000"/>
                  </a:schemeClr>
                </a:solidFill>
              </a:rPr>
              <a:t>…………………</a:t>
            </a:r>
            <a:r>
              <a:rPr lang="zh-TW" altLang="en-US" sz="2000" b="1" dirty="0" smtClean="0">
                <a:solidFill>
                  <a:schemeClr val="bg2">
                    <a:lumMod val="10000"/>
                  </a:schemeClr>
                </a:solidFill>
              </a:rPr>
              <a:t>山羊</a:t>
            </a:r>
            <a:r>
              <a:rPr lang="en-US" altLang="zh-TW" sz="2000" b="1" dirty="0" smtClean="0">
                <a:solidFill>
                  <a:schemeClr val="bg2">
                    <a:lumMod val="10000"/>
                  </a:schemeClr>
                </a:solidFill>
              </a:rPr>
              <a:t>!!!</a:t>
            </a:r>
            <a:endParaRPr lang="zh-TW" alt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5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24" y="16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9512" y="594928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往朗島部落的上坡</a:t>
            </a:r>
            <a:r>
              <a:rPr lang="en-US" altLang="zh-TW" sz="2000" b="1" dirty="0" smtClean="0"/>
              <a:t>,</a:t>
            </a:r>
            <a:r>
              <a:rPr lang="zh-TW" altLang="en-US" sz="2000" b="1" dirty="0" smtClean="0"/>
              <a:t>風很大</a:t>
            </a:r>
            <a:r>
              <a:rPr lang="en-US" altLang="zh-TW" sz="2000" b="1" dirty="0" smtClean="0"/>
              <a:t>,</a:t>
            </a:r>
            <a:r>
              <a:rPr lang="zh-TW" altLang="en-US" sz="2000" b="1" dirty="0" smtClean="0"/>
              <a:t>所以下車牽上去</a:t>
            </a:r>
            <a:r>
              <a:rPr lang="en-US" altLang="zh-TW" sz="2000" b="1" dirty="0" smtClean="0"/>
              <a:t>,</a:t>
            </a:r>
            <a:r>
              <a:rPr lang="zh-TW" altLang="en-US" sz="2000" b="1" dirty="0" smtClean="0"/>
              <a:t>看見一隅藍鑲在石洞中</a:t>
            </a:r>
            <a:r>
              <a:rPr lang="en-US" altLang="zh-TW" sz="2000" b="1" dirty="0" smtClean="0"/>
              <a:t>,</a:t>
            </a:r>
            <a:r>
              <a:rPr lang="zh-TW" altLang="en-US" sz="2000" b="1" dirty="0" smtClean="0"/>
              <a:t>令人陶醉</a:t>
            </a:r>
            <a:r>
              <a:rPr lang="zh-TW" altLang="en-US" sz="2000" b="1" dirty="0" smtClean="0">
                <a:latin typeface="新細明體"/>
                <a:ea typeface="新細明體"/>
              </a:rPr>
              <a:t>。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925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84576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3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6420"/>
            <a:ext cx="9163942" cy="513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344816" cy="908720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嗨</a:t>
            </a:r>
            <a:r>
              <a:rPr lang="en-US" altLang="zh-TW" sz="54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!</a:t>
            </a:r>
            <a:r>
              <a:rPr lang="zh-TW" altLang="en-US" sz="54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文人之島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91680" y="6165304"/>
            <a:ext cx="6408712" cy="685800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b="1" dirty="0" smtClean="0"/>
              <a:t>一條繩子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一台腳踏車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兩個包包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許多的質數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在蘭嶼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相遇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談天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旅行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453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8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7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-1"/>
            <a:ext cx="508518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8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085184" cy="68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9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"/>
            <a:ext cx="4536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84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2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30" y="237195"/>
            <a:ext cx="3796514" cy="63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195" y="237195"/>
            <a:ext cx="4375754" cy="63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8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5188"/>
            <a:ext cx="914400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-11410"/>
            <a:ext cx="3849732" cy="686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1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1493" y="17240"/>
            <a:ext cx="3833676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8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280" y="11435"/>
            <a:ext cx="3843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5182" y="11435"/>
            <a:ext cx="384333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4464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53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3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7504" y="6523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>
                    <a:lumMod val="65000"/>
                  </a:schemeClr>
                </a:solidFill>
              </a:rPr>
              <a:t>早安</a:t>
            </a:r>
            <a:r>
              <a:rPr lang="en-US" altLang="zh-TW" sz="4000" b="1" dirty="0" smtClean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zh-TW" altLang="en-US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55122" y="6148551"/>
            <a:ext cx="1377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chemeClr val="bg1">
                    <a:lumMod val="65000"/>
                  </a:schemeClr>
                </a:solidFill>
              </a:rPr>
              <a:t>朗島</a:t>
            </a:r>
            <a:r>
              <a:rPr lang="en-US" altLang="zh-TW" sz="4000" b="1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zh-TW" altLang="en-US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157192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1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56980"/>
            <a:ext cx="3570337" cy="63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716016" y="626255"/>
            <a:ext cx="4176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小華哥 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來自東清部落的大哥哥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在我來到蘭嶼的飛機上認識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為我指路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該如何去蘭恩基金會借腳踏車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又很巧的在東清部落再遇上一回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雖然彼此僅萍水相逢兩回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</a:rPr>
              <a:t>但已有漣漪浮動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新細明體"/>
                <a:ea typeface="新細明體"/>
              </a:rPr>
              <a:t>。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4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0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3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0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442" y="0"/>
            <a:ext cx="5143500" cy="687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4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1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0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-35396"/>
            <a:ext cx="5157192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7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8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62851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1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9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9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3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61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24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3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64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5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9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-31428"/>
            <a:ext cx="5157192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9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9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8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41764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9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3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86375" y="3830434"/>
            <a:ext cx="3478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一位四處漂移的</a:t>
            </a:r>
            <a:r>
              <a:rPr lang="zh-TW" altLang="en-US" sz="3200" b="1" dirty="0">
                <a:solidFill>
                  <a:schemeClr val="bg1"/>
                </a:solidFill>
              </a:rPr>
              <a:t>手工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藝術家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,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利用</a:t>
            </a:r>
            <a:r>
              <a:rPr lang="zh-TW" altLang="en-US" sz="3200" b="1" dirty="0">
                <a:solidFill>
                  <a:schemeClr val="bg1"/>
                </a:solidFill>
              </a:rPr>
              <a:t>大自然孕育的結晶</a:t>
            </a:r>
            <a:r>
              <a:rPr lang="en-US" altLang="zh-TW" sz="3200" b="1" dirty="0">
                <a:solidFill>
                  <a:schemeClr val="bg1"/>
                </a:solidFill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</a:rPr>
              <a:t>甚至是破銅爛鐵</a:t>
            </a:r>
            <a:r>
              <a:rPr lang="en-US" altLang="zh-TW" sz="3200" b="1" dirty="0">
                <a:solidFill>
                  <a:schemeClr val="bg1"/>
                </a:solidFill>
              </a:rPr>
              <a:t>,</a:t>
            </a:r>
            <a:r>
              <a:rPr lang="zh-TW" altLang="en-US" sz="3200" b="1" dirty="0">
                <a:solidFill>
                  <a:schemeClr val="bg1"/>
                </a:solidFill>
              </a:rPr>
              <a:t>製造出一件件充滿溫度的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作品</a:t>
            </a:r>
            <a:r>
              <a:rPr lang="zh-TW" altLang="en-US" sz="3200" b="1" dirty="0" smtClean="0">
                <a:solidFill>
                  <a:schemeClr val="bg1"/>
                </a:solidFill>
                <a:latin typeface="新細明體"/>
                <a:ea typeface="新細明體"/>
              </a:rPr>
              <a:t>。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484" y="473720"/>
            <a:ext cx="248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b="1" dirty="0" err="1" smtClean="0">
                <a:solidFill>
                  <a:schemeClr val="bg1"/>
                </a:solidFill>
              </a:rPr>
              <a:t>Alo</a:t>
            </a:r>
            <a:endParaRPr lang="en-US" altLang="zh-TW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6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8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2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944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0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4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9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48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2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2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648" y="40462"/>
            <a:ext cx="3309068" cy="68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93401" y="1772445"/>
            <a:ext cx="5984063" cy="335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79" y="970887"/>
            <a:ext cx="9169722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6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157192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78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16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0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992" y="494952"/>
            <a:ext cx="745232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33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7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157192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7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5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5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71600" y="26064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阿文商店的阿文</a:t>
            </a:r>
            <a:r>
              <a:rPr lang="en-US" altLang="zh-TW" sz="2400" b="1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有一個夢</a:t>
            </a:r>
            <a:r>
              <a:rPr lang="en-US" altLang="zh-TW" sz="2400" b="1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那就是可以將蘭嶼變乾淨</a:t>
            </a:r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  <a:latin typeface="新細明體"/>
                <a:ea typeface="新細明體"/>
              </a:rPr>
              <a:t>。</a:t>
            </a:r>
            <a:endParaRPr lang="zh-TW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75283" y="6187568"/>
            <a:ext cx="7593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儘管現在仍然努力中</a:t>
            </a:r>
            <a:r>
              <a:rPr lang="en-US" altLang="zh-TW" sz="2400" b="1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儘管必須忍受他人的冷嘲熱諷</a:t>
            </a:r>
            <a:r>
              <a:rPr lang="en-US" altLang="zh-TW" sz="2400" b="1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endParaRPr lang="zh-TW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75656" y="26064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幸運地</a:t>
            </a:r>
            <a:r>
              <a:rPr lang="en-US" altLang="zh-TW" sz="2400" b="1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阿文還有一群也熱愛蘭嶼的夥伴</a:t>
            </a:r>
            <a:r>
              <a:rPr lang="en-US" altLang="zh-TW" sz="2400" b="1" dirty="0" smtClean="0">
                <a:solidFill>
                  <a:schemeClr val="bg1">
                    <a:lumMod val="75000"/>
                  </a:schemeClr>
                </a:solidFill>
              </a:rPr>
              <a:t>!</a:t>
            </a:r>
            <a:endParaRPr lang="zh-TW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71787" y="616530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</a:rPr>
              <a:t>以及那持續堅持的心</a:t>
            </a:r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  <a:latin typeface="新細明體"/>
                <a:ea typeface="新細明體"/>
              </a:rPr>
              <a:t>。</a:t>
            </a:r>
            <a:endParaRPr lang="zh-TW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0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0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40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598438"/>
            <a:ext cx="1296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solidFill>
                  <a:schemeClr val="bg1">
                    <a:lumMod val="75000"/>
                  </a:schemeClr>
                </a:solidFill>
              </a:rPr>
              <a:t>回</a:t>
            </a:r>
            <a:endParaRPr lang="zh-TW" altLang="en-US" sz="8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10800000" flipV="1">
            <a:off x="7596336" y="4874819"/>
            <a:ext cx="12082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800" b="1" dirty="0">
                <a:solidFill>
                  <a:schemeClr val="bg1">
                    <a:lumMod val="75000"/>
                  </a:schemeClr>
                </a:solidFill>
              </a:rPr>
              <a:t>程</a:t>
            </a:r>
          </a:p>
        </p:txBody>
      </p:sp>
    </p:spTree>
    <p:extLst>
      <p:ext uri="{BB962C8B-B14F-4D97-AF65-F5344CB8AC3E}">
        <p14:creationId xmlns:p14="http://schemas.microsoft.com/office/powerpoint/2010/main" val="3131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0851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8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3858369" cy="688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2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-26822"/>
            <a:ext cx="3858369" cy="688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5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264</Words>
  <Application>Microsoft Office PowerPoint</Application>
  <PresentationFormat>如螢幕大小 (4:3)</PresentationFormat>
  <Paragraphs>20</Paragraphs>
  <Slides>91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91</vt:i4>
      </vt:variant>
    </vt:vector>
  </HeadingPairs>
  <TitlesOfParts>
    <vt:vector size="92" baseType="lpstr">
      <vt:lpstr>Office 佈景主題</vt:lpstr>
      <vt:lpstr>穿著 夾腳拖</vt:lpstr>
      <vt:lpstr>嗨!文人之島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穿著 夾腳拖</dc:title>
  <dc:creator>Una</dc:creator>
  <cp:lastModifiedBy>tpenn</cp:lastModifiedBy>
  <cp:revision>17</cp:revision>
  <dcterms:created xsi:type="dcterms:W3CDTF">2015-09-10T15:11:15Z</dcterms:created>
  <dcterms:modified xsi:type="dcterms:W3CDTF">2015-10-05T06:39:19Z</dcterms:modified>
</cp:coreProperties>
</file>