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6" r:id="rId2"/>
    <p:sldId id="261" r:id="rId3"/>
    <p:sldId id="262" r:id="rId4"/>
    <p:sldId id="257" r:id="rId5"/>
    <p:sldId id="263" r:id="rId6"/>
    <p:sldId id="264" r:id="rId7"/>
    <p:sldId id="258" r:id="rId8"/>
    <p:sldId id="259" r:id="rId9"/>
    <p:sldId id="260" r:id="rId10"/>
    <p:sldId id="266" r:id="rId11"/>
    <p:sldId id="265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8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591EF829-519A-4E24-BE04-CFEE7D2FA8DD}" type="datetimeFigureOut">
              <a:rPr lang="zh-TW" altLang="en-US" smtClean="0"/>
              <a:t>2015/10/5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E94A55B4-18F8-43F3-81C9-C9476B5DF32F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F829-519A-4E24-BE04-CFEE7D2FA8DD}" type="datetimeFigureOut">
              <a:rPr lang="zh-TW" altLang="en-US" smtClean="0"/>
              <a:t>2015/10/5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55B4-18F8-43F3-81C9-C9476B5DF32F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F829-519A-4E24-BE04-CFEE7D2FA8DD}" type="datetimeFigureOut">
              <a:rPr lang="zh-TW" altLang="en-US" smtClean="0"/>
              <a:t>2015/10/5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55B4-18F8-43F3-81C9-C9476B5DF32F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F829-519A-4E24-BE04-CFEE7D2FA8DD}" type="datetimeFigureOut">
              <a:rPr lang="zh-TW" altLang="en-US" smtClean="0"/>
              <a:t>2015/10/5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55B4-18F8-43F3-81C9-C9476B5DF32F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F829-519A-4E24-BE04-CFEE7D2FA8DD}" type="datetimeFigureOut">
              <a:rPr lang="zh-TW" altLang="en-US" smtClean="0"/>
              <a:t>2015/10/5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55B4-18F8-43F3-81C9-C9476B5DF32F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F829-519A-4E24-BE04-CFEE7D2FA8DD}" type="datetimeFigureOut">
              <a:rPr lang="zh-TW" altLang="en-US" smtClean="0"/>
              <a:t>2015/10/5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55B4-18F8-43F3-81C9-C9476B5DF32F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F829-519A-4E24-BE04-CFEE7D2FA8DD}" type="datetimeFigureOut">
              <a:rPr lang="zh-TW" altLang="en-US" smtClean="0"/>
              <a:t>2015/10/5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55B4-18F8-43F3-81C9-C9476B5DF32F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F829-519A-4E24-BE04-CFEE7D2FA8DD}" type="datetimeFigureOut">
              <a:rPr lang="zh-TW" altLang="en-US" smtClean="0"/>
              <a:t>2015/10/5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55B4-18F8-43F3-81C9-C9476B5DF32F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F829-519A-4E24-BE04-CFEE7D2FA8DD}" type="datetimeFigureOut">
              <a:rPr lang="zh-TW" altLang="en-US" smtClean="0"/>
              <a:t>2015/10/5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A55B4-18F8-43F3-81C9-C9476B5DF32F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591EF829-519A-4E24-BE04-CFEE7D2FA8DD}" type="datetimeFigureOut">
              <a:rPr lang="zh-TW" altLang="en-US" smtClean="0"/>
              <a:t>2015/10/5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E94A55B4-18F8-43F3-81C9-C9476B5DF32F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591EF829-519A-4E24-BE04-CFEE7D2FA8DD}" type="datetimeFigureOut">
              <a:rPr lang="zh-TW" altLang="en-US" smtClean="0"/>
              <a:t>2015/10/5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E94A55B4-18F8-43F3-81C9-C9476B5DF32F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591EF829-519A-4E24-BE04-CFEE7D2FA8DD}" type="datetimeFigureOut">
              <a:rPr lang="zh-TW" altLang="en-US" smtClean="0"/>
              <a:t>2015/10/5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E94A55B4-18F8-43F3-81C9-C9476B5DF32F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3799" y="4365104"/>
            <a:ext cx="5160201" cy="3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as\Downloads\出走計畫\11716048_1047041575327933_1550405335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82373">
            <a:off x="-742306" y="156175"/>
            <a:ext cx="4906792" cy="870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3455876" y="908720"/>
            <a:ext cx="5544616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zh-TW" altLang="en-US" sz="9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旅行的</a:t>
            </a:r>
            <a:r>
              <a:rPr lang="en-US" altLang="zh-TW" sz="9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『</a:t>
            </a:r>
            <a:r>
              <a:rPr lang="zh-TW" altLang="en-US" sz="9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異</a:t>
            </a:r>
            <a:r>
              <a:rPr lang="en-US" altLang="zh-TW" sz="9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』</a:t>
            </a:r>
            <a:r>
              <a:rPr lang="zh-TW" altLang="en-US" sz="9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義</a:t>
            </a:r>
            <a:endParaRPr lang="zh-TW" altLang="en-US" sz="9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4261756" y="3955708"/>
            <a:ext cx="441659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淡水一日遊</a:t>
            </a:r>
            <a:endParaRPr lang="zh-TW" altLang="en-US" sz="6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228184" y="5341858"/>
            <a:ext cx="1898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演講者 </a:t>
            </a:r>
            <a:r>
              <a:rPr lang="en-US" altLang="zh-TW" dirty="0" smtClean="0"/>
              <a:t>:</a:t>
            </a:r>
            <a:r>
              <a:rPr lang="zh-TW" altLang="en-US" dirty="0" smtClean="0"/>
              <a:t>何怡欣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4297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3593771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37242">
            <a:off x="6395864" y="295021"/>
            <a:ext cx="2340006" cy="3416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820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-28234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55981">
            <a:off x="4660624" y="3285297"/>
            <a:ext cx="4146350" cy="31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4442">
            <a:off x="504083" y="3536565"/>
            <a:ext cx="4180875" cy="313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193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2286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59066">
            <a:off x="7057703" y="109581"/>
            <a:ext cx="1970567" cy="262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98" y="0"/>
            <a:ext cx="4971650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782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scontent-tpe1-1.xx.fbcdn.net/hphotos-xpt1/v/t34.0-12/11696672_859010154135170_680462718_n.jpg?oh=fa4ac5bee675c40f74efcce78fb66993&amp;oe=55D2D3B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62486">
            <a:off x="4567846" y="3531736"/>
            <a:ext cx="4890324" cy="353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955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67" y="116632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0396">
            <a:off x="4716016" y="1745282"/>
            <a:ext cx="4175787" cy="4932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323528" y="4869160"/>
            <a:ext cx="4176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72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淡江中學</a:t>
            </a:r>
          </a:p>
        </p:txBody>
      </p:sp>
    </p:spTree>
    <p:extLst>
      <p:ext uri="{BB962C8B-B14F-4D97-AF65-F5344CB8AC3E}">
        <p14:creationId xmlns:p14="http://schemas.microsoft.com/office/powerpoint/2010/main" val="189516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46" y="-20755"/>
            <a:ext cx="6554777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40618">
            <a:off x="5638990" y="3467279"/>
            <a:ext cx="3290716" cy="327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86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2954827"/>
            <a:ext cx="6096000" cy="3873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635"/>
            <a:ext cx="6096000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97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81" y="-11360"/>
            <a:ext cx="609600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0170" y="3195653"/>
            <a:ext cx="6096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-108520" y="5445223"/>
            <a:ext cx="38949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000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其妙故事</a:t>
            </a:r>
          </a:p>
        </p:txBody>
      </p:sp>
    </p:spTree>
    <p:extLst>
      <p:ext uri="{BB962C8B-B14F-4D97-AF65-F5344CB8AC3E}">
        <p14:creationId xmlns:p14="http://schemas.microsoft.com/office/powerpoint/2010/main" val="146299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44790">
            <a:off x="323528" y="116632"/>
            <a:ext cx="6096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18737">
            <a:off x="4067944" y="3375897"/>
            <a:ext cx="4489491" cy="336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323528" y="4869160"/>
            <a:ext cx="417646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88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回家</a:t>
            </a:r>
            <a:endParaRPr lang="zh-TW" altLang="en-US" sz="8800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4874" y="476672"/>
            <a:ext cx="1944216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7082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5470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https://sp.yimg.com/ib/th?id=JN.cvpTI9Ox3nIwOom2o2yfIw&amp;pid=15.1&amp;P=0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620688"/>
            <a:ext cx="2376264" cy="19442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zh-TW" altLang="en-US" sz="8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旅行與我</a:t>
            </a:r>
            <a:endParaRPr lang="zh-TW" altLang="en-US" sz="80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1115616" y="2569417"/>
            <a:ext cx="7272808" cy="32403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zh-TW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旅行對我來說，或許只是單純的放鬆心情，每次的出遊都是由家人籌畫，但這次我將踏上自己的旅程，為自己找出旅行最終的意義！</a:t>
            </a:r>
          </a:p>
        </p:txBody>
      </p:sp>
    </p:spTree>
    <p:extLst>
      <p:ext uri="{BB962C8B-B14F-4D97-AF65-F5344CB8AC3E}">
        <p14:creationId xmlns:p14="http://schemas.microsoft.com/office/powerpoint/2010/main" val="163880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650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" y="14357"/>
            <a:ext cx="9113385" cy="6727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541486" y="692696"/>
            <a:ext cx="460657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尋找一個屬於自己的不同旅行吧！</a:t>
            </a:r>
            <a:endParaRPr lang="zh-TW" altLang="en-US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899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24200">
            <a:off x="4166867" y="2677839"/>
            <a:ext cx="4200467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0208" y="1988839"/>
            <a:ext cx="4207896" cy="349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7200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如何</a:t>
            </a:r>
            <a:r>
              <a:rPr lang="zh-TW" altLang="en-US" sz="7200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到達</a:t>
            </a:r>
            <a:r>
              <a:rPr lang="en-US" altLang="zh-TW" sz="7200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?</a:t>
            </a:r>
            <a:endParaRPr lang="zh-TW" altLang="en-US" sz="7200" dirty="0"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024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3082"/>
            <a:ext cx="9200523" cy="6960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96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992" y="836712"/>
            <a:ext cx="6096000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-180528" y="5085184"/>
            <a:ext cx="6965245" cy="1202485"/>
          </a:xfrm>
        </p:spPr>
        <p:txBody>
          <a:bodyPr>
            <a:normAutofit/>
          </a:bodyPr>
          <a:lstStyle/>
          <a:p>
            <a:pPr algn="l"/>
            <a:r>
              <a:rPr lang="zh-TW" altLang="en-US" sz="7200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得忌利士洋行</a:t>
            </a:r>
            <a:endParaRPr lang="zh-TW" altLang="en-US" sz="7200" dirty="0"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13612">
            <a:off x="5472632" y="201745"/>
            <a:ext cx="3408040" cy="231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1797">
            <a:off x="107504" y="116632"/>
            <a:ext cx="2447933" cy="206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21536">
            <a:off x="5806814" y="2866609"/>
            <a:ext cx="2808312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91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2994457"/>
            <a:ext cx="6096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6240016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83015">
            <a:off x="6238003" y="2750686"/>
            <a:ext cx="2376264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76769">
            <a:off x="6976939" y="172268"/>
            <a:ext cx="1799946" cy="288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09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230" y="676335"/>
            <a:ext cx="6096000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42965">
            <a:off x="4870891" y="3746360"/>
            <a:ext cx="3960440" cy="303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6804249" y="908720"/>
            <a:ext cx="936104" cy="1800200"/>
          </a:xfrm>
        </p:spPr>
        <p:txBody>
          <a:bodyPr>
            <a:noAutofit/>
          </a:bodyPr>
          <a:lstStyle/>
          <a:p>
            <a:pPr algn="l"/>
            <a:r>
              <a:rPr lang="zh-TW" altLang="en-US" sz="7200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紅毛城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32922">
            <a:off x="492230" y="4234079"/>
            <a:ext cx="3912096" cy="293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1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05298">
            <a:off x="-209873" y="2119259"/>
            <a:ext cx="5040560" cy="468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51454">
            <a:off x="3257380" y="62868"/>
            <a:ext cx="5040560" cy="378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2903596"/>
            <a:ext cx="3096344" cy="412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489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6402" y="3861048"/>
            <a:ext cx="6096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82216">
            <a:off x="6317063" y="545806"/>
            <a:ext cx="2088232" cy="348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15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圖釘">
  <a:themeElements>
    <a:clrScheme name="夏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圖釘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圖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319</TotalTime>
  <Words>80</Words>
  <Application>Microsoft Office PowerPoint</Application>
  <PresentationFormat>如螢幕大小 (4:3)</PresentationFormat>
  <Paragraphs>14</Paragraphs>
  <Slides>21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2" baseType="lpstr">
      <vt:lpstr>圖釘</vt:lpstr>
      <vt:lpstr>PowerPoint 簡報</vt:lpstr>
      <vt:lpstr>旅行與我</vt:lpstr>
      <vt:lpstr>如何到達?</vt:lpstr>
      <vt:lpstr>PowerPoint 簡報</vt:lpstr>
      <vt:lpstr>得忌利士洋行</vt:lpstr>
      <vt:lpstr>PowerPoint 簡報</vt:lpstr>
      <vt:lpstr>紅毛城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as</dc:creator>
  <cp:lastModifiedBy>tpenn</cp:lastModifiedBy>
  <cp:revision>29</cp:revision>
  <dcterms:created xsi:type="dcterms:W3CDTF">2015-07-10T14:32:42Z</dcterms:created>
  <dcterms:modified xsi:type="dcterms:W3CDTF">2015-10-05T06:38:39Z</dcterms:modified>
</cp:coreProperties>
</file>