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60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6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5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0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5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82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8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18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5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10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19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2236-52CF-41D0-B51E-39D5EC985B7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D117-0668-42CD-B43F-F11397FC83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7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8195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首府─屏東七日遊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人文與自然之美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出走者：吳旻軒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97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610" y="86264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第五天──海生館</a:t>
            </a:r>
            <a:r>
              <a:rPr lang="en-US" altLang="zh-TW" dirty="0" smtClean="0"/>
              <a:t>(</a:t>
            </a:r>
            <a:r>
              <a:rPr lang="zh-TW" altLang="en-US" dirty="0" smtClean="0"/>
              <a:t>與魚同樂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96" y="1411827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小白鯨</a:t>
            </a:r>
            <a:r>
              <a:rPr lang="en-US" altLang="zh-TW" dirty="0" smtClean="0"/>
              <a:t>(</a:t>
            </a:r>
            <a:r>
              <a:rPr lang="zh-TW" altLang="en-US" dirty="0" smtClean="0"/>
              <a:t>變的是肥白鯨了，超肥，只有頭是正常ㄉ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企鵝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可愛</a:t>
            </a:r>
            <a:r>
              <a:rPr lang="zh-TW" altLang="en-US" dirty="0"/>
              <a:t>的</a:t>
            </a:r>
            <a:r>
              <a:rPr lang="en-US" altLang="zh-TW" dirty="0" smtClean="0"/>
              <a:t>130</a:t>
            </a:r>
            <a:r>
              <a:rPr lang="zh-TW" altLang="en-US" dirty="0" smtClean="0"/>
              <a:t>隻企鵝在水底暴衝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餵食秀</a:t>
            </a:r>
            <a:r>
              <a:rPr lang="en-US" altLang="zh-TW" dirty="0" smtClean="0"/>
              <a:t>(</a:t>
            </a:r>
            <a:r>
              <a:rPr lang="zh-TW" altLang="en-US" dirty="0" smtClean="0"/>
              <a:t>潛水人員被魚兒環繞，真是美麗！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0000">
            <a:off x="7179677" y="1583872"/>
            <a:ext cx="6055407" cy="36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16" y="3816206"/>
            <a:ext cx="4991100" cy="222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67" b="-156"/>
          <a:stretch/>
        </p:blipFill>
        <p:spPr>
          <a:xfrm rot="5340000">
            <a:off x="4282321" y="2769696"/>
            <a:ext cx="4744921" cy="2638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第六天</a:t>
            </a:r>
            <a:r>
              <a:rPr lang="en-US" altLang="zh-TW" dirty="0" smtClean="0"/>
              <a:t>(</a:t>
            </a:r>
            <a:r>
              <a:rPr lang="zh-TW" altLang="en-US" dirty="0" smtClean="0"/>
              <a:t>墾丁自然風景之旅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船帆石</a:t>
            </a:r>
            <a:r>
              <a:rPr lang="en-US" altLang="zh-TW" dirty="0" smtClean="0"/>
              <a:t>(</a:t>
            </a:r>
            <a:r>
              <a:rPr lang="zh-TW" altLang="en-US" dirty="0" smtClean="0"/>
              <a:t>其實我看不出來到底哪裡像船帆，倒很像尼克森總統的側臉！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鵝鑾鼻公園</a:t>
            </a:r>
            <a:r>
              <a:rPr lang="en-US" altLang="zh-TW" dirty="0" smtClean="0"/>
              <a:t>(</a:t>
            </a:r>
            <a:r>
              <a:rPr lang="zh-TW" altLang="en-US" dirty="0" smtClean="0"/>
              <a:t>很漂亮，夕陽灑落在草地上，是個為旅途畫下完美句點的景點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40" y="3205273"/>
            <a:ext cx="3028950" cy="310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2973021"/>
            <a:ext cx="2967990" cy="341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3062414"/>
            <a:ext cx="2228850" cy="3393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42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4860" y="68516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                                  </a:t>
            </a:r>
            <a:r>
              <a:rPr lang="en-US" altLang="zh-TW" dirty="0" smtClean="0"/>
              <a:t>~</a:t>
            </a:r>
            <a:r>
              <a:rPr lang="zh-TW" altLang="en-US" dirty="0" smtClean="0"/>
              <a:t>賦歸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998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手提</a:t>
            </a:r>
            <a:r>
              <a:rPr lang="en-US" altLang="zh-TW" dirty="0" smtClean="0"/>
              <a:t>3kg</a:t>
            </a:r>
            <a:r>
              <a:rPr lang="zh-TW" altLang="en-US" dirty="0" smtClean="0"/>
              <a:t>的冬瓜塊、兩大袋蝦餅、一袋魷魚絲、一袋屏東紅洋蔥、一箱的書、一堆臭衣服、一堆紀念品、疲憊的身體、和一顆富足愉悅的心回到爸媽的懷抱裡！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077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190" y="195421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第一天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190" y="128841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宜蘭至台南：統聯客運</a:t>
            </a:r>
            <a:r>
              <a:rPr lang="en-US" altLang="zh-TW" dirty="0" smtClean="0"/>
              <a:t>(4.5hr)</a:t>
            </a:r>
          </a:p>
          <a:p>
            <a:r>
              <a:rPr lang="zh-TW" altLang="en-US" dirty="0" smtClean="0"/>
              <a:t>住宿：彼得兔溫馨小窩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在太陽高照的下午走了</a:t>
            </a:r>
            <a:r>
              <a:rPr lang="en-US" altLang="zh-TW" dirty="0" smtClean="0"/>
              <a:t>10</a:t>
            </a:r>
            <a:r>
              <a:rPr lang="zh-TW" altLang="en-US" dirty="0" smtClean="0"/>
              <a:t> 分鐘的路程上抵達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至成功大學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在未來的學校走到鐵腿</a:t>
            </a:r>
            <a:r>
              <a:rPr lang="en-US" altLang="zh-TW" dirty="0" smtClean="0"/>
              <a:t>~</a:t>
            </a:r>
            <a:r>
              <a:rPr lang="zh-TW" altLang="en-US" dirty="0" smtClean="0"/>
              <a:t>感想：怎麼這麼大！！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3447733"/>
            <a:ext cx="2762250" cy="2994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729">
            <a:off x="3097530" y="3464084"/>
            <a:ext cx="3006090" cy="299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540" y="3487738"/>
            <a:ext cx="277749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540" y="3597117"/>
            <a:ext cx="2171700" cy="2845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51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4155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00</a:t>
            </a:r>
            <a:r>
              <a:rPr lang="zh-TW" altLang="en-US" dirty="0" smtClean="0"/>
              <a:t>早餐：阿憨鹹粥 </a:t>
            </a:r>
            <a:r>
              <a:rPr lang="en-US" altLang="zh-TW" dirty="0" smtClean="0"/>
              <a:t>(</a:t>
            </a:r>
            <a:r>
              <a:rPr lang="zh-TW" altLang="en-US" dirty="0" smtClean="0"/>
              <a:t>飽到要去早晨市場走一圈運動，消化大肚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租借腳踏車開始舊書店巡禮</a:t>
            </a:r>
            <a:endParaRPr lang="en-US" altLang="zh-TW" dirty="0" smtClean="0"/>
          </a:p>
          <a:p>
            <a:r>
              <a:rPr lang="zh-TW" altLang="en-US" dirty="0" smtClean="0"/>
              <a:t>午餐：赤崁棺材板</a:t>
            </a:r>
            <a:r>
              <a:rPr lang="en-US" altLang="zh-TW" dirty="0" smtClean="0"/>
              <a:t>(</a:t>
            </a:r>
            <a:r>
              <a:rPr lang="zh-TW" altLang="en-US" dirty="0" smtClean="0"/>
              <a:t>巷弄中的隱藏美食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800" y="3335101"/>
            <a:ext cx="1900200" cy="2764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10" y="3335101"/>
            <a:ext cx="2137410" cy="273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741" y="3222297"/>
            <a:ext cx="2152650" cy="273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8939">
            <a:off x="8504658" y="3371248"/>
            <a:ext cx="4271863" cy="2124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72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" y="42769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525" y="2773843"/>
            <a:ext cx="3032381" cy="3863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610">
            <a:off x="448595" y="2773844"/>
            <a:ext cx="2934685" cy="386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133350" y="671304"/>
            <a:ext cx="8736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下午古蹟巡禮：赤崁樓</a:t>
            </a:r>
            <a:r>
              <a:rPr lang="en-US" altLang="zh-TW" sz="2800" dirty="0" smtClean="0"/>
              <a:t>(2hr</a:t>
            </a:r>
            <a:r>
              <a:rPr lang="zh-TW" altLang="en-US" sz="2800" dirty="0" smtClean="0"/>
              <a:t>的深度探討！！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、祀典武廟、大天后宮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像迷宮一般，柳暗花明又一</a:t>
            </a:r>
            <a:r>
              <a:rPr lang="en-US" altLang="zh-TW" sz="2800" dirty="0" smtClean="0"/>
              <a:t>『</a:t>
            </a:r>
            <a:r>
              <a:rPr lang="zh-TW" altLang="en-US" sz="2800" dirty="0" smtClean="0"/>
              <a:t>殿</a:t>
            </a:r>
            <a:r>
              <a:rPr lang="en-US" altLang="zh-TW" sz="2800" dirty="0" smtClean="0"/>
              <a:t>』)</a:t>
            </a:r>
            <a:br>
              <a:rPr lang="en-US" altLang="zh-TW" sz="2800" dirty="0" smtClean="0"/>
            </a:br>
            <a:endParaRPr lang="en-US" altLang="zh-TW" sz="2800" dirty="0" smtClean="0"/>
          </a:p>
          <a:p>
            <a:r>
              <a:rPr lang="zh-TW" altLang="en-US" sz="2800" dirty="0" smtClean="0"/>
              <a:t>晚餐：花園夜市！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吃吃吃吃吃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995">
            <a:off x="7076694" y="1901018"/>
            <a:ext cx="2233809" cy="4625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8032">
            <a:off x="9564190" y="2975851"/>
            <a:ext cx="2429029" cy="247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6760" y="320397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第三天─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早餐：魯麵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台南人才知道道地早餐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租借腳踏車開始古蹟巡禮之旅：延平郡王祠</a:t>
            </a:r>
            <a:r>
              <a:rPr lang="en-US" altLang="zh-TW" dirty="0" smtClean="0"/>
              <a:t>(2hr</a:t>
            </a:r>
            <a:r>
              <a:rPr lang="zh-TW" altLang="en-US" dirty="0" smtClean="0"/>
              <a:t>的深入了解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、五妃廟</a:t>
            </a:r>
            <a:r>
              <a:rPr lang="en-US" altLang="zh-TW" dirty="0" smtClean="0"/>
              <a:t>(20min</a:t>
            </a:r>
            <a:r>
              <a:rPr lang="zh-TW" altLang="en-US" dirty="0" smtClean="0"/>
              <a:t>的清幽小憩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、孔廟</a:t>
            </a:r>
            <a:r>
              <a:rPr lang="en-US" altLang="zh-TW" dirty="0" smtClean="0"/>
              <a:t>(1.5hr)</a:t>
            </a:r>
          </a:p>
          <a:p>
            <a:r>
              <a:rPr lang="zh-TW" altLang="en-US" dirty="0" smtClean="0"/>
              <a:t>午餐：回赤崁樓喝義豐冬瓜茶、吃度小月擔仔麵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53" y="3840480"/>
            <a:ext cx="2808367" cy="25628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003" y="178197"/>
            <a:ext cx="1848247" cy="1977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270" y="3051810"/>
            <a:ext cx="2270760" cy="3382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127" y="3840480"/>
            <a:ext cx="1935480" cy="2688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777615"/>
            <a:ext cx="2659380" cy="2625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07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第三天─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932" y="1441449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14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40~15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15</a:t>
            </a:r>
            <a:r>
              <a:rPr lang="zh-TW" altLang="en-US" dirty="0" smtClean="0"/>
              <a:t>赤崁樓至安平古堡</a:t>
            </a:r>
            <a:r>
              <a:rPr lang="en-US" altLang="zh-TW" dirty="0" smtClean="0"/>
              <a:t>4.5km</a:t>
            </a:r>
            <a:r>
              <a:rPr lang="zh-TW" altLang="en-US" dirty="0" smtClean="0"/>
              <a:t>的長征</a:t>
            </a:r>
            <a:r>
              <a:rPr lang="en-US" altLang="zh-TW" dirty="0" smtClean="0"/>
              <a:t>(</a:t>
            </a:r>
            <a:r>
              <a:rPr lang="zh-TW" altLang="en-US" dirty="0" smtClean="0"/>
              <a:t>艷陽高照，熱血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女孩穿著夾腳拖在筆直的馬路上奮力踩著踏板前進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安平古堡</a:t>
            </a:r>
            <a:r>
              <a:rPr lang="en-US" altLang="zh-TW" dirty="0" smtClean="0"/>
              <a:t>2hr</a:t>
            </a:r>
            <a:r>
              <a:rPr lang="zh-TW" altLang="en-US" dirty="0" smtClean="0"/>
              <a:t>的深度研究</a:t>
            </a:r>
            <a:r>
              <a:rPr lang="en-US" altLang="zh-TW" dirty="0" smtClean="0"/>
              <a:t>(</a:t>
            </a:r>
            <a:r>
              <a:rPr lang="zh-TW" altLang="en-US" dirty="0" smtClean="0"/>
              <a:t>比畢旅的</a:t>
            </a:r>
            <a:r>
              <a:rPr lang="en-US" altLang="zh-TW" dirty="0" smtClean="0"/>
              <a:t>10</a:t>
            </a:r>
            <a:r>
              <a:rPr lang="zh-TW" altLang="en-US" dirty="0" smtClean="0"/>
              <a:t> 分鐘拍照結束來的詳盡認真多多多</a:t>
            </a:r>
            <a:r>
              <a:rPr lang="en-US" altLang="zh-TW" dirty="0" smtClean="0"/>
              <a:t>‧‧‧‧‧‧)</a:t>
            </a:r>
          </a:p>
          <a:p>
            <a:r>
              <a:rPr lang="zh-TW" altLang="en-US" dirty="0" smtClean="0"/>
              <a:t>搭公車至觀夕平台踏浪玩水！！</a:t>
            </a:r>
            <a:endParaRPr lang="en-US" altLang="zh-TW" dirty="0" smtClean="0"/>
          </a:p>
          <a:p>
            <a:r>
              <a:rPr lang="zh-TW" altLang="en-US" dirty="0" smtClean="0"/>
              <a:t>晚餐：牛肉湯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台南的道地佳餚：讚讚</a:t>
            </a:r>
            <a:r>
              <a:rPr lang="zh-TW" altLang="en-US" dirty="0"/>
              <a:t>讚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71" y="3390263"/>
            <a:ext cx="1847850" cy="2788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770" y="4286250"/>
            <a:ext cx="19621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571" y="201136"/>
            <a:ext cx="2282190" cy="1404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7805">
            <a:off x="1844040" y="4784723"/>
            <a:ext cx="2327910" cy="1652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528">
            <a:off x="10316528" y="3077368"/>
            <a:ext cx="1378267" cy="3689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82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3430" y="27368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第四天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3430" y="150558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至四草生態文化園區的竹筏港坐竹筏──紅樹林綠色隧道之旅</a:t>
            </a:r>
            <a:r>
              <a:rPr lang="en-US" altLang="zh-TW" dirty="0" smtClean="0"/>
              <a:t>(30min</a:t>
            </a:r>
            <a:r>
              <a:rPr lang="zh-TW" altLang="en-US" dirty="0" smtClean="0"/>
              <a:t>的航行似乎有點短暫，因為實在太美了</a:t>
            </a:r>
            <a:r>
              <a:rPr lang="en-US" altLang="zh-TW" dirty="0" smtClean="0"/>
              <a:t>&gt;&lt;)</a:t>
            </a:r>
          </a:p>
          <a:p>
            <a:r>
              <a:rPr lang="zh-TW" altLang="en-US" dirty="0" smtClean="0"/>
              <a:t>搭公車至龍山村乘龍山號遊潟湖</a:t>
            </a:r>
            <a:r>
              <a:rPr lang="en-US" altLang="zh-TW" dirty="0" smtClean="0"/>
              <a:t>+</a:t>
            </a:r>
            <a:r>
              <a:rPr lang="zh-TW" altLang="en-US" dirty="0" smtClean="0"/>
              <a:t>免費烤鮮蚵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每顆都新鮮肥美，但對於有恐懼感的我真是敬謝不敏</a:t>
            </a:r>
            <a:r>
              <a:rPr lang="en-US" altLang="zh-TW" dirty="0" smtClean="0"/>
              <a:t>~~)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510" y="258763"/>
            <a:ext cx="2590800" cy="1337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155" y="3539474"/>
            <a:ext cx="2331720" cy="2501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070" y="3430112"/>
            <a:ext cx="3002280" cy="2507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5" y="3587416"/>
            <a:ext cx="4238625" cy="2847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640" y="289560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0990" y="78549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搭公車至七股鹽山</a:t>
            </a:r>
            <a:r>
              <a:rPr lang="en-US" altLang="zh-TW" dirty="0" smtClean="0"/>
              <a:t>(</a:t>
            </a:r>
            <a:r>
              <a:rPr lang="zh-TW" altLang="en-US" dirty="0" smtClean="0"/>
              <a:t>幾乎都變黑了，但還是在新鋪的白色鹽坡上，玩的不亦樂乎，只是穿夾腳拖爬鹽山鎮是不智之舉，痛！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鹽</a:t>
            </a:r>
            <a:r>
              <a:rPr lang="zh-TW" altLang="en-US" dirty="0" smtClean="0"/>
              <a:t>冰棒</a:t>
            </a:r>
            <a:r>
              <a:rPr lang="en-US" altLang="zh-TW" dirty="0" smtClean="0"/>
              <a:t>(</a:t>
            </a:r>
            <a:r>
              <a:rPr lang="zh-TW" altLang="en-US" dirty="0" smtClean="0"/>
              <a:t>鹹</a:t>
            </a:r>
            <a:r>
              <a:rPr lang="zh-TW" altLang="en-US" dirty="0"/>
              <a:t>鹹</a:t>
            </a:r>
            <a:r>
              <a:rPr lang="zh-TW" altLang="en-US" dirty="0" smtClean="0"/>
              <a:t>特別的口味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84" y="2651760"/>
            <a:ext cx="1876886" cy="39026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950" y="2651760"/>
            <a:ext cx="2636520" cy="3726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3298874"/>
            <a:ext cx="2282190" cy="3255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825" y="1518102"/>
            <a:ext cx="3768090" cy="1611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7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" y="20415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第五天──海生館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電影情節真實上演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2971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搭火車至枋寮火車站──墾丁街車至南保力站──墾丁列車至海生館</a:t>
            </a:r>
            <a:endParaRPr lang="en-US" altLang="zh-TW" dirty="0" smtClean="0"/>
          </a:p>
          <a:p>
            <a:r>
              <a:rPr lang="zh-TW" altLang="en-US" dirty="0" smtClean="0"/>
              <a:t>危機發生！請看</a:t>
            </a:r>
            <a:r>
              <a:rPr lang="zh-TW" altLang="en-US" b="1" dirty="0" smtClean="0"/>
              <a:t>心得篇</a:t>
            </a:r>
            <a:r>
              <a:rPr lang="zh-TW" altLang="en-US" dirty="0" smtClean="0"/>
              <a:t>以了解來龍去脈，在此附上兩位英雄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的照片，沒想到這一招</a:t>
            </a:r>
            <a:r>
              <a:rPr lang="en-US" altLang="zh-TW" dirty="0" smtClean="0"/>
              <a:t>(</a:t>
            </a:r>
            <a:r>
              <a:rPr lang="zh-TW" altLang="en-US" dirty="0" smtClean="0"/>
              <a:t>應該是好幾招以後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，我們終於擠上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狹小的轎車後座了！最後</a:t>
            </a:r>
            <a:r>
              <a:rPr lang="zh-TW" altLang="en-US" dirty="0"/>
              <a:t>，</a:t>
            </a:r>
            <a:r>
              <a:rPr lang="zh-TW" altLang="en-US" dirty="0" smtClean="0"/>
              <a:t>我才能開心的在海生館比</a:t>
            </a:r>
            <a:r>
              <a:rPr lang="en-US" altLang="zh-TW" dirty="0" smtClean="0"/>
              <a:t>YA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6933">
            <a:off x="393072" y="3717291"/>
            <a:ext cx="3276600" cy="28552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87435" y="3389326"/>
            <a:ext cx="4448810" cy="19176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64064">
            <a:off x="7312065" y="4483106"/>
            <a:ext cx="2777462" cy="1239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6495">
            <a:off x="4121045" y="4040800"/>
            <a:ext cx="3436620" cy="212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58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677</Words>
  <Application>Microsoft Office PowerPoint</Application>
  <PresentationFormat>自訂</PresentationFormat>
  <Paragraphs>43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首府─屏東七日遊  人文與自然之美 </vt:lpstr>
      <vt:lpstr>第一天</vt:lpstr>
      <vt:lpstr>第二天</vt:lpstr>
      <vt:lpstr> </vt:lpstr>
      <vt:lpstr>第三天─1</vt:lpstr>
      <vt:lpstr>第三天─2</vt:lpstr>
      <vt:lpstr>第四天</vt:lpstr>
      <vt:lpstr>PowerPoint 簡報</vt:lpstr>
      <vt:lpstr>第五天──海生館(電影情節真實上演)</vt:lpstr>
      <vt:lpstr>第五天──海生館(與魚同樂)</vt:lpstr>
      <vt:lpstr>第六天(墾丁自然風景之旅)</vt:lpstr>
      <vt:lpstr>                                  ~賦歸~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首府─屏東七日遊</dc:title>
  <dc:creator>user</dc:creator>
  <cp:lastModifiedBy>billykid</cp:lastModifiedBy>
  <cp:revision>19</cp:revision>
  <dcterms:created xsi:type="dcterms:W3CDTF">2014-08-15T01:32:10Z</dcterms:created>
  <dcterms:modified xsi:type="dcterms:W3CDTF">2014-09-10T02:19:30Z</dcterms:modified>
</cp:coreProperties>
</file>