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8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custShowLst>
    <p:custShow name="自訂放映 1" id="0">
      <p:sldLst>
        <p:sld r:id="rId21"/>
      </p:sldLst>
    </p:custShow>
  </p:custShow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D6020-23F2-4B3E-87B8-8FE5D16C1C5A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C9AEB-4E71-470F-BE58-F2A6D67726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7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9A5050-BC3E-40E7-ABEE-102CF6E704E5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9A3CDD-0CA0-4E7A-8C30-C77701DF10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5050-BC3E-40E7-ABEE-102CF6E704E5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3CDD-0CA0-4E7A-8C30-C77701DF10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5050-BC3E-40E7-ABEE-102CF6E704E5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3CDD-0CA0-4E7A-8C30-C77701DF10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9A5050-BC3E-40E7-ABEE-102CF6E704E5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9A3CDD-0CA0-4E7A-8C30-C77701DF10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9A5050-BC3E-40E7-ABEE-102CF6E704E5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9A3CDD-0CA0-4E7A-8C30-C77701DF10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5050-BC3E-40E7-ABEE-102CF6E704E5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3CDD-0CA0-4E7A-8C30-C77701DF10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5050-BC3E-40E7-ABEE-102CF6E704E5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3CDD-0CA0-4E7A-8C30-C77701DF10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9A5050-BC3E-40E7-ABEE-102CF6E704E5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9A3CDD-0CA0-4E7A-8C30-C77701DF10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5050-BC3E-40E7-ABEE-102CF6E704E5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3CDD-0CA0-4E7A-8C30-C77701DF10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9A5050-BC3E-40E7-ABEE-102CF6E704E5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9A3CDD-0CA0-4E7A-8C30-C77701DF10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9A5050-BC3E-40E7-ABEE-102CF6E704E5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9A3CDD-0CA0-4E7A-8C30-C77701DF10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9A5050-BC3E-40E7-ABEE-102CF6E704E5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9A3CDD-0CA0-4E7A-8C30-C77701DF10E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51720" y="2276872"/>
            <a:ext cx="6892280" cy="1030266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尋找童年的回憶──綠島三日遊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5580112" y="3501008"/>
            <a:ext cx="2824336" cy="103026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310 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吳彥儀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59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724942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綠島小長城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47920" y="1576794"/>
            <a:ext cx="6272696" cy="352839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582510"/>
            <a:ext cx="2864917" cy="50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72816"/>
            <a:ext cx="7467600" cy="41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2123">
            <a:off x="4964711" y="1073431"/>
            <a:ext cx="2741414" cy="48736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7115">
            <a:off x="911813" y="1220545"/>
            <a:ext cx="2979173" cy="492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4296" y="260648"/>
            <a:ext cx="4402832" cy="792088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哈巴狗與睡美人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45" y="1291781"/>
            <a:ext cx="8028384" cy="4515966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>
            <a:off x="3635896" y="1556792"/>
            <a:ext cx="187220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95536" y="1559636"/>
            <a:ext cx="2088232" cy="1293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1893214" y="980728"/>
            <a:ext cx="81724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1897413" y="404664"/>
            <a:ext cx="194421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4166948" y="404664"/>
            <a:ext cx="194421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>
          <a:xfrm flipH="1">
            <a:off x="4644008" y="980728"/>
            <a:ext cx="559118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2962672" cy="1210146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綠島觀音洞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29990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60781"/>
            <a:ext cx="3173462" cy="564171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548680"/>
            <a:ext cx="3412076" cy="6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7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652934"/>
          </a:xfrm>
        </p:spPr>
        <p:txBody>
          <a:bodyPr/>
          <a:lstStyle/>
          <a:p>
            <a:r>
              <a:rPr lang="zh-TW" altLang="en-US" b="1" i="1" dirty="0">
                <a:latin typeface="微軟正黑體" pitchFamily="34" charset="-120"/>
                <a:ea typeface="微軟正黑體" pitchFamily="34" charset="-120"/>
              </a:rPr>
              <a:t>第三站─</a:t>
            </a:r>
            <a:r>
              <a:rPr lang="zh-TW" altLang="en-US" b="1" i="1" dirty="0" smtClean="0">
                <a:latin typeface="微軟正黑體" pitchFamily="34" charset="-120"/>
                <a:ea typeface="微軟正黑體" pitchFamily="34" charset="-120"/>
              </a:rPr>
              <a:t>─與歷史相會</a:t>
            </a:r>
            <a:endParaRPr lang="zh-TW" altLang="en-US" b="1" i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4483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5270"/>
            <a:ext cx="601835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852936"/>
            <a:ext cx="6852253" cy="3854393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051720" y="1700808"/>
            <a:ext cx="22322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333830" y="4509120"/>
            <a:ext cx="125439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3846093" y="2276872"/>
            <a:ext cx="1800200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4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3567611"/>
            <a:ext cx="3888432" cy="3096344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在那個時代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有多少母親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她們被囚禁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這個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島上的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孩子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長夜哭泣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9" y="404664"/>
            <a:ext cx="5596114" cy="31478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620688"/>
            <a:ext cx="3202454" cy="5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29" y="548680"/>
            <a:ext cx="3132348" cy="556861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881" y="358230"/>
            <a:ext cx="5530135" cy="31107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881" y="3455111"/>
            <a:ext cx="5530135" cy="31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i="1" dirty="0" smtClean="0">
                <a:latin typeface="微軟正黑體" pitchFamily="34" charset="-120"/>
                <a:ea typeface="微軟正黑體" pitchFamily="34" charset="-120"/>
              </a:rPr>
              <a:t>緣起──</a:t>
            </a:r>
            <a:endParaRPr lang="zh-TW" altLang="en-US" sz="4800" b="1" i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一個來自童年的小小故事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2348880"/>
            <a:ext cx="4608512" cy="3467357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292080" y="2060848"/>
            <a:ext cx="3496816" cy="338437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並非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此隻娃娃</a:t>
            </a:r>
          </a:p>
        </p:txBody>
      </p:sp>
    </p:spTree>
    <p:extLst>
      <p:ext uri="{BB962C8B-B14F-4D97-AF65-F5344CB8AC3E}">
        <p14:creationId xmlns:p14="http://schemas.microsoft.com/office/powerpoint/2010/main" val="16895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3024336" cy="288032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altLang="zh-TW" sz="2400" b="1" i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i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i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i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碑                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李魁賢 </a:t>
            </a:r>
            <a:r>
              <a:rPr lang="en-US" altLang="zh-TW" sz="2400" b="1" i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i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總是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在爭執過後</a:t>
            </a:r>
            <a:br>
              <a:rPr lang="zh-TW" altLang="en-US" sz="24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在心靈受到創傷後</a:t>
            </a:r>
            <a:br>
              <a:rPr lang="zh-TW" altLang="en-US" sz="24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才想到建碑</a:t>
            </a:r>
            <a:br>
              <a:rPr lang="zh-TW" altLang="en-US" sz="24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給予安慰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碑</a:t>
            </a:r>
            <a:br>
              <a:rPr lang="zh-TW" altLang="en-US" sz="24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卻標舉著創傷</a:t>
            </a:r>
            <a:br>
              <a:rPr lang="zh-TW" altLang="en-US" sz="2400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6336704" cy="35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0" y="254294"/>
            <a:ext cx="4320480" cy="296572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在陽光下</a:t>
            </a:r>
            <a:b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刺痛了眼睛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如果真正以深情的愛</a:t>
            </a:r>
            <a:b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彌補了嫌隙</a:t>
            </a:r>
            <a:b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碑不再是紀念物</a:t>
            </a:r>
            <a:b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而是信物</a:t>
            </a:r>
            <a:b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16813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576064"/>
          </a:xfrm>
        </p:spPr>
        <p:txBody>
          <a:bodyPr/>
          <a:lstStyle/>
          <a:p>
            <a:r>
              <a:rPr lang="zh-TW" altLang="en-US" b="1" i="1" dirty="0" smtClean="0">
                <a:latin typeface="微軟正黑體" pitchFamily="34" charset="-120"/>
                <a:ea typeface="微軟正黑體" pitchFamily="34" charset="-120"/>
              </a:rPr>
              <a:t>第四站──特色商店</a:t>
            </a:r>
            <a:endParaRPr lang="zh-TW" altLang="en-US" b="1" i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56" y="932644"/>
            <a:ext cx="2128436" cy="378388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24" y="899355"/>
            <a:ext cx="2137134" cy="37993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791" y="899356"/>
            <a:ext cx="2137133" cy="37993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889" y="899355"/>
            <a:ext cx="2187243" cy="38884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762" y="4698704"/>
            <a:ext cx="6300192" cy="1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796950"/>
          </a:xfrm>
        </p:spPr>
        <p:txBody>
          <a:bodyPr/>
          <a:lstStyle/>
          <a:p>
            <a:r>
              <a:rPr lang="zh-TW" altLang="en-US" b="1" i="1" dirty="0" smtClean="0">
                <a:latin typeface="微軟正黑體" pitchFamily="34" charset="-120"/>
                <a:ea typeface="微軟正黑體" pitchFamily="34" charset="-120"/>
              </a:rPr>
              <a:t>第五站──人與人的交會</a:t>
            </a:r>
            <a:endParaRPr lang="zh-TW" altLang="en-US" b="1" i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556792"/>
            <a:ext cx="2741414" cy="48736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556792"/>
            <a:ext cx="2738903" cy="486916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575556" y="1556792"/>
            <a:ext cx="2088232" cy="475252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b="1" i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58489" y="1844824"/>
            <a:ext cx="2592288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火車上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綠島圖書館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尋找途中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80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80926"/>
          </a:xfrm>
        </p:spPr>
        <p:txBody>
          <a:bodyPr/>
          <a:lstStyle/>
          <a:p>
            <a:r>
              <a:rPr lang="zh-TW" altLang="en-US" b="1" i="1" dirty="0" smtClean="0">
                <a:latin typeface="微軟正黑體" pitchFamily="34" charset="-120"/>
                <a:ea typeface="微軟正黑體" pitchFamily="34" charset="-120"/>
              </a:rPr>
              <a:t>終點站──回家之後</a:t>
            </a:r>
            <a:endParaRPr lang="zh-TW" altLang="en-US" b="1" i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68760"/>
            <a:ext cx="2862927" cy="508964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628800"/>
            <a:ext cx="537659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zh-TW" altLang="en-US" b="1" i="1" dirty="0" smtClean="0">
                <a:latin typeface="微軟正黑體" pitchFamily="34" charset="-120"/>
                <a:ea typeface="微軟正黑體" pitchFamily="34" charset="-120"/>
              </a:rPr>
              <a:t>感想</a:t>
            </a:r>
            <a:endParaRPr lang="zh-TW" altLang="en-US" b="1" i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>
            <a:normAutofit/>
          </a:bodyPr>
          <a:lstStyle/>
          <a:p>
            <a:r>
              <a:rPr lang="zh-TW" altLang="zh-TW" sz="3000" dirty="0">
                <a:latin typeface="微軟正黑體" pitchFamily="34" charset="-120"/>
                <a:ea typeface="微軟正黑體" pitchFamily="34" charset="-120"/>
              </a:rPr>
              <a:t>三天下來的旅行我找到了我想找的東西了嗎？答案是沒有。不過其實我一開始就覺得這注定是「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找不到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尋找</a:t>
            </a:r>
            <a:r>
              <a:rPr lang="zh-TW" altLang="zh-TW" sz="3000" dirty="0">
                <a:latin typeface="微軟正黑體" pitchFamily="34" charset="-120"/>
                <a:ea typeface="微軟正黑體" pitchFamily="34" charset="-120"/>
              </a:rPr>
              <a:t>」，所以並沒有太過失望。最主要是希望，自己能夠確實揮別過去──並非指徹底遺忘──，而是要能將過去懷抱在心，更加努力展望未來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dirty="0">
                <a:latin typeface="微軟正黑體" pitchFamily="34" charset="-120"/>
                <a:ea typeface="微軟正黑體" pitchFamily="34" charset="-120"/>
              </a:rPr>
              <a:t>若問我有得到什麼嗎？我想套一句廣告台詞：</a:t>
            </a:r>
            <a:r>
              <a:rPr lang="zh-TW" altLang="zh-TW" sz="3000" b="1" u="sng" dirty="0">
                <a:latin typeface="微軟正黑體" pitchFamily="34" charset="-120"/>
                <a:ea typeface="微軟正黑體" pitchFamily="34" charset="-120"/>
              </a:rPr>
              <a:t>「讓去過的你告訴你。」</a:t>
            </a:r>
            <a:r>
              <a:rPr lang="zh-TW" altLang="zh-TW" sz="3000" dirty="0">
                <a:latin typeface="微軟正黑體" pitchFamily="34" charset="-120"/>
                <a:ea typeface="微軟正黑體" pitchFamily="34" charset="-120"/>
              </a:rPr>
              <a:t>所有的體驗、所有經驗的得到，只有透過自己踏出的路、自己前往的方向，才能確實得到。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26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2276872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r>
              <a:rPr lang="en-US" altLang="zh-TW" sz="48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QWQ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00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1444">
            <a:off x="2885114" y="2530642"/>
            <a:ext cx="2360860" cy="41970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i="1" dirty="0" smtClean="0">
                <a:latin typeface="微軟正黑體" pitchFamily="34" charset="-120"/>
                <a:ea typeface="微軟正黑體" pitchFamily="34" charset="-120"/>
              </a:rPr>
              <a:t>於是</a:t>
            </a:r>
            <a:r>
              <a:rPr lang="zh-TW" altLang="en-US" sz="4800" b="1" i="1" dirty="0">
                <a:latin typeface="微軟正黑體" pitchFamily="34" charset="-120"/>
                <a:ea typeface="微軟正黑體" pitchFamily="34" charset="-120"/>
              </a:rPr>
              <a:t>──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帶著小初音踏上了綠島之旅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5084">
            <a:off x="524709" y="2956325"/>
            <a:ext cx="2095536" cy="372539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124743"/>
            <a:ext cx="3080940" cy="547722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442">
            <a:off x="1666830" y="2334516"/>
            <a:ext cx="2334196" cy="41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92696"/>
            <a:ext cx="3483572" cy="37444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4648944" cy="994122"/>
          </a:xfrm>
        </p:spPr>
        <p:txBody>
          <a:bodyPr>
            <a:normAutofit/>
          </a:bodyPr>
          <a:lstStyle/>
          <a:p>
            <a:r>
              <a:rPr lang="zh-TW" altLang="en-US" sz="3600" b="1" i="1" dirty="0" smtClean="0">
                <a:latin typeface="微軟正黑體" pitchFamily="34" charset="-120"/>
                <a:ea typeface="微軟正黑體" pitchFamily="34" charset="-120"/>
              </a:rPr>
              <a:t>綠島示意圖</a:t>
            </a:r>
            <a:endParaRPr lang="zh-TW" altLang="en-US" sz="3600" b="1" i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633251"/>
            <a:ext cx="5235304" cy="4873625"/>
          </a:xfrm>
        </p:spPr>
      </p:pic>
    </p:spTree>
    <p:extLst>
      <p:ext uri="{BB962C8B-B14F-4D97-AF65-F5344CB8AC3E}">
        <p14:creationId xmlns:p14="http://schemas.microsoft.com/office/powerpoint/2010/main" val="22937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940966"/>
          </a:xfrm>
        </p:spPr>
        <p:txBody>
          <a:bodyPr>
            <a:noAutofit/>
          </a:bodyPr>
          <a:lstStyle/>
          <a:p>
            <a:r>
              <a:rPr lang="zh-TW" altLang="en-US" sz="3600" b="1" i="1" dirty="0" smtClean="0">
                <a:latin typeface="微軟正黑體" pitchFamily="34" charset="-120"/>
                <a:ea typeface="微軟正黑體" pitchFamily="34" charset="-120"/>
              </a:rPr>
              <a:t>第一站──短暫停留的台東火車站</a:t>
            </a:r>
            <a:endParaRPr lang="zh-TW" altLang="en-US" sz="3600" b="1" i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54449"/>
            <a:ext cx="5136569" cy="288932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484784"/>
            <a:ext cx="2941117" cy="52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96950"/>
          </a:xfrm>
        </p:spPr>
        <p:txBody>
          <a:bodyPr>
            <a:normAutofit/>
          </a:bodyPr>
          <a:lstStyle/>
          <a:p>
            <a:r>
              <a:rPr lang="zh-TW" altLang="en-US" sz="4000" b="1" i="1" dirty="0" smtClean="0">
                <a:latin typeface="微軟正黑體" pitchFamily="34" charset="-120"/>
                <a:ea typeface="微軟正黑體" pitchFamily="34" charset="-120"/>
              </a:rPr>
              <a:t>第二站──炎熱夏日的環島</a:t>
            </a:r>
            <a:endParaRPr lang="zh-TW" altLang="en-US" sz="4000" b="1" i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96390">
            <a:off x="3847259" y="2372642"/>
            <a:ext cx="5326768" cy="2996307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43608" y="1628800"/>
            <a:ext cx="3096344" cy="48965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b="1" i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99592" y="2780928"/>
            <a:ext cx="3672408" cy="12961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天相依為命的神器：電動腳踏車</a:t>
            </a:r>
          </a:p>
        </p:txBody>
      </p:sp>
    </p:spTree>
    <p:extLst>
      <p:ext uri="{BB962C8B-B14F-4D97-AF65-F5344CB8AC3E}">
        <p14:creationId xmlns:p14="http://schemas.microsoft.com/office/powerpoint/2010/main" val="41895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68" y="0"/>
            <a:ext cx="11916139" cy="6963476"/>
          </a:xfrm>
          <a:prstGeom prst="rect">
            <a:avLst/>
          </a:prstGeom>
        </p:spPr>
      </p:pic>
      <p:sp>
        <p:nvSpPr>
          <p:cNvPr id="10" name="內容版面配置區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98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zh-TW" altLang="en-US" sz="4000" b="1" i="1" dirty="0" smtClean="0"/>
              <a:t>漫步沙灘</a:t>
            </a:r>
            <a:endParaRPr lang="zh-TW" altLang="en-US" sz="4000" b="1" i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0895">
            <a:off x="407228" y="1640407"/>
            <a:ext cx="2754306" cy="48965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088">
            <a:off x="5716051" y="1363932"/>
            <a:ext cx="2733549" cy="4859644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372270"/>
            <a:ext cx="2885430" cy="5432817"/>
          </a:xfrm>
        </p:spPr>
      </p:pic>
    </p:spTree>
    <p:extLst>
      <p:ext uri="{BB962C8B-B14F-4D97-AF65-F5344CB8AC3E}">
        <p14:creationId xmlns:p14="http://schemas.microsoft.com/office/powerpoint/2010/main" val="5764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0527">
            <a:off x="-3415" y="516980"/>
            <a:ext cx="5803415" cy="3264421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6817">
            <a:off x="3374888" y="3070338"/>
            <a:ext cx="5868144" cy="330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485</TotalTime>
  <Words>251</Words>
  <Application>Microsoft Office PowerPoint</Application>
  <PresentationFormat>如螢幕大小 (4:3)</PresentationFormat>
  <Paragraphs>29</Paragraphs>
  <Slides>25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  <vt:variant>
        <vt:lpstr>自訂放映</vt:lpstr>
      </vt:variant>
      <vt:variant>
        <vt:i4>1</vt:i4>
      </vt:variant>
    </vt:vector>
  </HeadingPairs>
  <TitlesOfParts>
    <vt:vector size="27" baseType="lpstr">
      <vt:lpstr>壁窗</vt:lpstr>
      <vt:lpstr>尋找童年的回憶──綠島三日遊</vt:lpstr>
      <vt:lpstr>緣起──</vt:lpstr>
      <vt:lpstr>於是──</vt:lpstr>
      <vt:lpstr>綠島示意圖</vt:lpstr>
      <vt:lpstr>第一站──短暫停留的台東火車站</vt:lpstr>
      <vt:lpstr>第二站──炎熱夏日的環島</vt:lpstr>
      <vt:lpstr>PowerPoint 簡報</vt:lpstr>
      <vt:lpstr>漫步沙灘</vt:lpstr>
      <vt:lpstr>PowerPoint 簡報</vt:lpstr>
      <vt:lpstr>綠島小長城</vt:lpstr>
      <vt:lpstr>PowerPoint 簡報</vt:lpstr>
      <vt:lpstr>PowerPoint 簡報</vt:lpstr>
      <vt:lpstr>哈巴狗與睡美人</vt:lpstr>
      <vt:lpstr>綠島觀音洞</vt:lpstr>
      <vt:lpstr>PowerPoint 簡報</vt:lpstr>
      <vt:lpstr>第三站──與歷史相會</vt:lpstr>
      <vt:lpstr>PowerPoint 簡報</vt:lpstr>
      <vt:lpstr>在那個時代 有多少母親 為她們被囚禁在 這個島上的孩子 長夜哭泣 </vt:lpstr>
      <vt:lpstr>PowerPoint 簡報</vt:lpstr>
      <vt:lpstr>  碑                 李魁賢   總是在爭執過後 在心靈受到創傷後 才想到建碑 給予安慰 碑 卻標舉著創傷 </vt:lpstr>
      <vt:lpstr>第四站──特色商店</vt:lpstr>
      <vt:lpstr>第五站──人與人的交會</vt:lpstr>
      <vt:lpstr>終點站──回家之後</vt:lpstr>
      <vt:lpstr>感想</vt:lpstr>
      <vt:lpstr>謝謝聆聽QWQ</vt:lpstr>
      <vt:lpstr>自訂放映 1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Win7User</dc:creator>
  <cp:lastModifiedBy>billykid</cp:lastModifiedBy>
  <cp:revision>23</cp:revision>
  <dcterms:created xsi:type="dcterms:W3CDTF">2014-08-21T14:06:51Z</dcterms:created>
  <dcterms:modified xsi:type="dcterms:W3CDTF">2014-09-10T02:20:21Z</dcterms:modified>
</cp:coreProperties>
</file>