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76" r:id="rId9"/>
    <p:sldId id="262" r:id="rId10"/>
    <p:sldId id="329" r:id="rId11"/>
    <p:sldId id="331" r:id="rId12"/>
    <p:sldId id="334" r:id="rId13"/>
    <p:sldId id="338" r:id="rId14"/>
    <p:sldId id="330" r:id="rId15"/>
    <p:sldId id="263" r:id="rId16"/>
    <p:sldId id="264" r:id="rId17"/>
    <p:sldId id="268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335" r:id="rId27"/>
    <p:sldId id="275" r:id="rId28"/>
    <p:sldId id="277" r:id="rId29"/>
    <p:sldId id="278" r:id="rId30"/>
    <p:sldId id="279" r:id="rId31"/>
    <p:sldId id="280" r:id="rId32"/>
    <p:sldId id="304" r:id="rId33"/>
    <p:sldId id="305" r:id="rId34"/>
    <p:sldId id="310" r:id="rId35"/>
    <p:sldId id="307" r:id="rId36"/>
    <p:sldId id="306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5" r:id="rId47"/>
    <p:sldId id="291" r:id="rId48"/>
    <p:sldId id="293" r:id="rId49"/>
    <p:sldId id="292" r:id="rId50"/>
    <p:sldId id="294" r:id="rId51"/>
    <p:sldId id="33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8" r:id="rId60"/>
    <p:sldId id="311" r:id="rId61"/>
    <p:sldId id="309" r:id="rId62"/>
    <p:sldId id="312" r:id="rId63"/>
    <p:sldId id="313" r:id="rId64"/>
    <p:sldId id="314" r:id="rId65"/>
    <p:sldId id="337" r:id="rId66"/>
    <p:sldId id="315" r:id="rId67"/>
    <p:sldId id="316" r:id="rId68"/>
    <p:sldId id="317" r:id="rId69"/>
    <p:sldId id="318" r:id="rId70"/>
    <p:sldId id="320" r:id="rId71"/>
    <p:sldId id="324" r:id="rId72"/>
    <p:sldId id="319" r:id="rId73"/>
    <p:sldId id="321" r:id="rId74"/>
    <p:sldId id="322" r:id="rId75"/>
    <p:sldId id="323" r:id="rId76"/>
    <p:sldId id="325" r:id="rId77"/>
    <p:sldId id="326" r:id="rId78"/>
    <p:sldId id="328" r:id="rId79"/>
    <p:sldId id="327" r:id="rId80"/>
    <p:sldId id="296" r:id="rId8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60"/>
  </p:normalViewPr>
  <p:slideViewPr>
    <p:cSldViewPr>
      <p:cViewPr varScale="1">
        <p:scale>
          <a:sx n="94" d="100"/>
          <a:sy n="94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EDE39-BAD4-42EA-9275-66DB7E8EC5AC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F2361-87CE-4656-9178-934982027ED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F2361-87CE-4656-9178-934982027ED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371B-F9E7-48BE-8F18-B2C70626B8C1}" type="datetimeFigureOut">
              <a:rPr lang="zh-TW" altLang="en-US" smtClean="0"/>
              <a:pPr/>
              <a:t>2012/9/15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5C00-C0A8-44A0-A436-D1EC7028E6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2-09-13_21.15.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88278" cy="609237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image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1857364"/>
            <a:ext cx="2960578" cy="4572032"/>
          </a:xfrm>
          <a:prstGeom prst="rect">
            <a:avLst/>
          </a:prstGeom>
        </p:spPr>
      </p:pic>
      <p:pic>
        <p:nvPicPr>
          <p:cNvPr id="5" name="圖片 4" descr="20120907_1200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9058" y="357166"/>
            <a:ext cx="4607733" cy="614364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57158" y="142852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在蘭嶼的四天三夜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我們住在蘭嶼東邊的野銀部落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早上的日出　很美很美。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5" name="圖片 4" descr="20120907_1138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411008"/>
            <a:ext cx="5929322" cy="4446992"/>
          </a:xfrm>
          <a:prstGeom prst="rect">
            <a:avLst/>
          </a:prstGeom>
        </p:spPr>
      </p:pic>
      <p:pic>
        <p:nvPicPr>
          <p:cNvPr id="4" name="圖片 3" descr="20120907_1125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142852"/>
            <a:ext cx="3053975" cy="4071966"/>
          </a:xfrm>
          <a:prstGeom prst="rect">
            <a:avLst/>
          </a:prstGeom>
        </p:spPr>
      </p:pic>
      <p:pic>
        <p:nvPicPr>
          <p:cNvPr id="6" name="圖片 5" descr="20120907_112754(0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59375" y="142853"/>
            <a:ext cx="3423920" cy="471490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4282" y="28572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椰油、漁人、紅頭部落在蘭嶼的西邊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57950" y="514351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大家都說是看日落的好地方，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但是</a:t>
            </a:r>
            <a:r>
              <a:rPr lang="en-US" altLang="zh-TW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……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5" name="圖片 4" descr="20120907_1149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768469" cy="635795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57818" y="357166"/>
            <a:ext cx="3571900" cy="607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　　　　　　我個人覺得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北部的朗島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看日落最美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6_175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07587" y="3044280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第一天</a:t>
            </a:r>
            <a:endParaRPr lang="zh-TW" altLang="en-US" sz="4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6" name="圖片 5" descr="20120904_1811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11316" y="-142900"/>
            <a:ext cx="4232684" cy="5643578"/>
          </a:xfrm>
          <a:prstGeom prst="rect">
            <a:avLst/>
          </a:prstGeom>
        </p:spPr>
      </p:pic>
      <p:pic>
        <p:nvPicPr>
          <p:cNvPr id="5" name="圖片 4" descr="20120904_1232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14267"/>
            <a:ext cx="3714776" cy="2786081"/>
          </a:xfrm>
          <a:prstGeom prst="rect">
            <a:avLst/>
          </a:prstGeom>
        </p:spPr>
      </p:pic>
      <p:pic>
        <p:nvPicPr>
          <p:cNvPr id="4" name="圖片 3" descr="20120904_1225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357562"/>
            <a:ext cx="5715008" cy="42862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428992" y="0"/>
            <a:ext cx="500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抵達蘭嶼的第一餐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15008" y="5500702"/>
            <a:ext cx="328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因為颱風剛過，所以居民都還在打掃，很多小吃店都沒有營業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00496" y="142852"/>
            <a:ext cx="857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找小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了吃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好店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久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才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找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到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的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4_1834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500042"/>
            <a:ext cx="4339841" cy="578645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29190" y="117693"/>
            <a:ext cx="5000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民宿的老闆和老闆娘</a:t>
            </a:r>
            <a:endParaRPr lang="zh-TW" altLang="en-US" sz="4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00760" y="1000108"/>
            <a:ext cx="2857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當晚</a:t>
            </a:r>
            <a:r>
              <a:rPr lang="zh-TW" altLang="en-US" sz="32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很親切的請我們吃燒酒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螺</a:t>
            </a:r>
            <a:endParaRPr lang="en-US" altLang="zh-TW" sz="32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還</a:t>
            </a:r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特地燉了雞湯</a:t>
            </a:r>
            <a:endParaRPr lang="en-US" altLang="zh-TW" sz="32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我們也向他們學了幾句蘭嶼的當地話</a:t>
            </a:r>
            <a:endParaRPr lang="zh-TW" altLang="en-US" sz="32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286348" y="1285860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吃飽飯後，老闆帶我們去夜觀</a:t>
            </a:r>
            <a:endParaRPr lang="en-US" altLang="zh-TW" sz="28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8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穿好外套、休閒鞋，帶上手電筒</a:t>
            </a:r>
            <a:endParaRPr lang="en-US" altLang="zh-TW" sz="28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8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可以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去</a:t>
            </a:r>
            <a:r>
              <a:rPr lang="zh-TW" altLang="en-US" sz="28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夜觀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了！！</a:t>
            </a:r>
            <a:endParaRPr lang="en-US" altLang="zh-TW" sz="28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8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夜觀角鴞、潮間帶、海星星</a:t>
            </a:r>
            <a:r>
              <a:rPr lang="zh-TW" altLang="en-US" sz="28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，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體驗沒有陽光時的蘭嶼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……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5" name="圖片 4" descr="20120904_191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7" name="圖片 6" descr="20120904_1942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圖片 5" descr="20120904_1940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929058" y="621508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老闆帶我們尋找角鴞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7" name="圖片 6" descr="1_蘭嶼角鴞_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3581806" cy="5357826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4_1950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001024" y="621508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角鴞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2844" y="142852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（左邊是我從網路上抓的角鴞真面目</a:t>
            </a:r>
            <a:r>
              <a:rPr lang="zh-TW" altLang="en-US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，右邊</a:t>
            </a:r>
            <a:r>
              <a:rPr lang="zh-TW" altLang="en-US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是自己</a:t>
            </a:r>
            <a:r>
              <a:rPr lang="zh-TW" altLang="en-US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拍</a:t>
            </a:r>
            <a:r>
              <a:rPr lang="zh-TW" altLang="en-US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的）</a:t>
            </a:r>
            <a:endParaRPr lang="zh-TW" altLang="en-US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86446" y="3214686"/>
            <a:ext cx="64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  <a:endParaRPr lang="zh-TW" altLang="en-US" sz="32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14348" y="285728"/>
            <a:ext cx="764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u="sng" dirty="0">
                <a:solidFill>
                  <a:schemeClr val="bg1"/>
                </a:solidFill>
                <a:latin typeface="Lucida Handwriting" pitchFamily="66" charset="0"/>
                <a:ea typeface="華康竹風體W4" pitchFamily="65" charset="-120"/>
              </a:rPr>
              <a:t>X</a:t>
            </a:r>
            <a:endParaRPr lang="zh-TW" altLang="en-US" sz="6600" b="1" u="sng" dirty="0">
              <a:solidFill>
                <a:schemeClr val="bg1"/>
              </a:solidFill>
              <a:latin typeface="Lucida Handwriting" pitchFamily="66" charset="0"/>
              <a:ea typeface="華康竹風體W4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00100" y="1428736"/>
            <a:ext cx="69294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原先的計畫是打算自己一個人去蘭嶼，但是連續來了兩個颱風侵襲台灣，船班、車票也訂了又取消、訂了又取消</a:t>
            </a:r>
            <a:r>
              <a:rPr lang="en-US" altLang="zh-TW" sz="3200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……</a:t>
            </a:r>
          </a:p>
          <a:p>
            <a:r>
              <a:rPr lang="zh-TW" altLang="en-US" sz="3200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看電視</a:t>
            </a:r>
            <a:r>
              <a:rPr lang="zh-TW" altLang="en-US" sz="3200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新聞報導以為蘭嶼受創嚴重</a:t>
            </a:r>
            <a:r>
              <a:rPr lang="zh-TW" altLang="en-US" sz="3200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，</a:t>
            </a:r>
            <a:r>
              <a:rPr lang="zh-TW" altLang="en-US" sz="3200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所以</a:t>
            </a:r>
            <a:r>
              <a:rPr lang="zh-TW" altLang="en-US" sz="3200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以</a:t>
            </a:r>
            <a:r>
              <a:rPr lang="zh-TW" altLang="en-US" sz="3200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安全為考量，和本來也要進行出走計畫到蘭嶼的另一位同學結伴同行。</a:t>
            </a:r>
            <a:endParaRPr lang="en-US" altLang="zh-TW" sz="3200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雖然是兩個人，但我們約定好，依舊以獨自旅行的心情來完成這趟旅程。</a:t>
            </a:r>
            <a:endParaRPr lang="zh-TW" altLang="en-US" sz="3200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8" name="圖片 7" descr="20120904_2011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000240"/>
            <a:ext cx="5143500" cy="6858000"/>
          </a:xfrm>
          <a:prstGeom prst="rect">
            <a:avLst/>
          </a:prstGeom>
        </p:spPr>
      </p:pic>
      <p:pic>
        <p:nvPicPr>
          <p:cNvPr id="2" name="圖片 1" descr="20120904_2011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2844" y="28572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比手掌大的椰子蟹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20904_2051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0"/>
            <a:ext cx="5143500" cy="6858000"/>
          </a:xfrm>
          <a:prstGeom prst="rect">
            <a:avLst/>
          </a:prstGeom>
        </p:spPr>
      </p:pic>
      <p:pic>
        <p:nvPicPr>
          <p:cNvPr id="3" name="圖片 2" descr="20120904_2035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612"/>
            <a:ext cx="5143500" cy="6858000"/>
          </a:xfrm>
          <a:prstGeom prst="rect">
            <a:avLst/>
          </a:prstGeom>
        </p:spPr>
      </p:pic>
      <p:pic>
        <p:nvPicPr>
          <p:cNvPr id="2" name="圖片 1" descr="20120904_2048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3143296"/>
            <a:ext cx="51435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14942" y="2142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螃蟹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20904_2102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0"/>
            <a:ext cx="5143500" cy="6858000"/>
          </a:xfrm>
          <a:prstGeom prst="rect">
            <a:avLst/>
          </a:prstGeom>
        </p:spPr>
      </p:pic>
      <p:pic>
        <p:nvPicPr>
          <p:cNvPr id="2" name="圖片 1" descr="20120904_2102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14282" y="2142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海蛇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6" name="圖片 5" descr="20120904_2052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5143500" cy="6858000"/>
          </a:xfrm>
          <a:prstGeom prst="rect">
            <a:avLst/>
          </a:prstGeom>
        </p:spPr>
      </p:pic>
      <p:pic>
        <p:nvPicPr>
          <p:cNvPr id="4" name="圖片 3" descr="20120904_2056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4_2104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8358246" cy="62151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714348" y="550070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華康秀風體W3" pitchFamily="65" charset="-120"/>
                <a:ea typeface="華康秀風體W3" pitchFamily="65" charset="-120"/>
              </a:rPr>
              <a:t>彈塗魚</a:t>
            </a:r>
            <a:endParaRPr lang="zh-TW" altLang="en-US" sz="28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5" name="圖片 4" descr="20120904_2117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571668" y="1857340"/>
            <a:ext cx="6667547" cy="5000660"/>
          </a:xfrm>
          <a:prstGeom prst="rect">
            <a:avLst/>
          </a:prstGeom>
        </p:spPr>
      </p:pic>
      <p:pic>
        <p:nvPicPr>
          <p:cNvPr id="3" name="圖片 2" descr="CYMERA_20120904_2244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4282" y="21429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夜觀在海裡會發亮的海星星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33282" y="3044280"/>
            <a:ext cx="187743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第二天</a:t>
            </a:r>
            <a:endParaRPr lang="zh-TW" altLang="en-US" sz="4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20905_0909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8286808" cy="61079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500034" y="592933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</a:rPr>
              <a:t>不管到哪裡路上</a:t>
            </a:r>
            <a:r>
              <a:rPr lang="en-US" altLang="zh-TW" sz="2400" b="1" dirty="0" smtClean="0">
                <a:latin typeface="華康秀風體W3" pitchFamily="65" charset="-120"/>
                <a:ea typeface="華康秀風體W3" pitchFamily="65" charset="-120"/>
              </a:rPr>
              <a:t>always</a:t>
            </a:r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</a:rPr>
              <a:t>有成群結隊的山羊</a:t>
            </a:r>
            <a:endParaRPr lang="zh-TW" altLang="en-US" sz="24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20904_175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6" y="294646"/>
            <a:ext cx="8393949" cy="62954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6_1018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357166"/>
            <a:ext cx="3857634" cy="5143512"/>
          </a:xfrm>
          <a:prstGeom prst="rect">
            <a:avLst/>
          </a:prstGeom>
        </p:spPr>
      </p:pic>
      <p:pic>
        <p:nvPicPr>
          <p:cNvPr id="6" name="圖片 5" descr="20120906_1028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642918"/>
            <a:ext cx="4339841" cy="57864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14876" y="5643578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第二天和第三天的早餐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我們都獻給了東清村的美亞美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YMERA_20120903_2207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28604"/>
            <a:ext cx="4554137" cy="60721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圖片 7" descr="未命名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0"/>
            <a:ext cx="4846320" cy="68580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00694" y="642918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u="sng" dirty="0">
                <a:solidFill>
                  <a:schemeClr val="bg1"/>
                </a:solidFill>
                <a:latin typeface="Bradley Hand ITC" pitchFamily="66" charset="0"/>
              </a:rPr>
              <a:t>A</a:t>
            </a:r>
            <a:r>
              <a:rPr lang="en-US" altLang="zh-TW" sz="3200" b="1" u="sng" dirty="0" smtClean="0">
                <a:solidFill>
                  <a:schemeClr val="bg1"/>
                </a:solidFill>
                <a:latin typeface="Bradley Hand ITC" pitchFamily="66" charset="0"/>
              </a:rPr>
              <a:t> good start.</a:t>
            </a:r>
            <a:endParaRPr lang="zh-TW" altLang="en-US" sz="3200" b="1" u="sng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572132" y="1214422"/>
            <a:ext cx="37862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Bradley Hand ITC" pitchFamily="66" charset="0"/>
              </a:rPr>
              <a:t>9/4</a:t>
            </a: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Bradley Hand ITC" pitchFamily="66" charset="0"/>
              </a:rPr>
              <a:t>00:47</a:t>
            </a:r>
          </a:p>
          <a:p>
            <a:r>
              <a:rPr lang="zh-TW" altLang="en-US" sz="36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帶</a:t>
            </a:r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著</a:t>
            </a:r>
            <a:endParaRPr lang="en-US" altLang="zh-TW" sz="36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 簡單</a:t>
            </a:r>
            <a:r>
              <a:rPr lang="zh-TW" altLang="en-US" sz="36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的</a:t>
            </a:r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行李，</a:t>
            </a:r>
            <a:endParaRPr lang="en-US" altLang="zh-TW" sz="36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往蘭嶼</a:t>
            </a:r>
            <a:endParaRPr lang="en-US" altLang="zh-TW" sz="36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     出發。</a:t>
            </a:r>
            <a:endParaRPr lang="zh-TW" altLang="en-US" sz="3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5_0918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圖片 6" descr="20120905_0937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1714488"/>
            <a:ext cx="3536163" cy="471488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072066" y="214291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美亞美早餐店的老闆娘和兒子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    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老闆發哥剛好不在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5_0942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29190" y="614364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東清村曬的飛魚乾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0"/>
            <a:ext cx="4846320" cy="6858000"/>
          </a:xfrm>
          <a:prstGeom prst="rect">
            <a:avLst/>
          </a:prstGeom>
        </p:spPr>
      </p:pic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6_1549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-2928982"/>
            <a:ext cx="4125545" cy="5500726"/>
          </a:xfrm>
          <a:prstGeom prst="rect">
            <a:avLst/>
          </a:prstGeom>
        </p:spPr>
      </p:pic>
      <p:pic>
        <p:nvPicPr>
          <p:cNvPr id="3" name="圖片 2" descr="20120906_1546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71480"/>
            <a:ext cx="4232684" cy="5643578"/>
          </a:xfrm>
          <a:prstGeom prst="rect">
            <a:avLst/>
          </a:prstGeom>
        </p:spPr>
      </p:pic>
      <p:pic>
        <p:nvPicPr>
          <p:cNvPr id="5" name="圖片 4" descr="20120906_16050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32805" y="2857496"/>
            <a:ext cx="3911195" cy="521492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6334780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蘭嶼很多景點，能在同一個地方擁有不同的感覺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20120906_1554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357166"/>
            <a:ext cx="3500462" cy="4667282"/>
          </a:xfrm>
          <a:prstGeom prst="rect">
            <a:avLst/>
          </a:prstGeom>
        </p:spPr>
      </p:pic>
      <p:pic>
        <p:nvPicPr>
          <p:cNvPr id="2" name="圖片 1" descr="20120906_1549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57166"/>
            <a:ext cx="4572032" cy="609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2" name="圖片 1" descr="CYMERA_20120910_0937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3" name="圖片 2" descr="CYMERA_20120910_0939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1357298"/>
            <a:ext cx="3768355" cy="50244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0034" y="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有名的情人洞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        我們找了好久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  腳底還不小心受傷了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6_1647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0987" y="285728"/>
            <a:ext cx="8382027" cy="62865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500034" y="428604"/>
            <a:ext cx="264687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知道這是甚麼嗎？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6_1632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0"/>
            <a:ext cx="51435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43108" y="60007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摁。</a:t>
            </a:r>
            <a:endParaRPr lang="zh-TW" altLang="en-US" sz="3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250156_468599059828351_227292378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488" y="0"/>
            <a:ext cx="8072494" cy="6858000"/>
          </a:xfrm>
          <a:prstGeom prst="rect">
            <a:avLst/>
          </a:prstGeom>
        </p:spPr>
      </p:pic>
      <p:pic>
        <p:nvPicPr>
          <p:cNvPr id="5" name="圖片 4" descr="20120905_1025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000396" cy="4143380"/>
          </a:xfrm>
          <a:prstGeom prst="rect">
            <a:avLst/>
          </a:prstGeom>
        </p:spPr>
      </p:pic>
      <p:pic>
        <p:nvPicPr>
          <p:cNvPr id="2" name="圖片 1" descr="20120905_1017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000372"/>
            <a:ext cx="3482585" cy="46434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43240" y="21429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</a:rPr>
              <a:t>準備浮潛囉</a:t>
            </a:r>
            <a:r>
              <a:rPr lang="en-US" altLang="zh-TW" sz="2400" b="1" dirty="0" smtClean="0">
                <a:latin typeface="華康秀風體W3" pitchFamily="65" charset="-120"/>
                <a:ea typeface="華康秀風體W3" pitchFamily="65" charset="-120"/>
              </a:rPr>
              <a:t>!!</a:t>
            </a:r>
            <a:endParaRPr lang="zh-TW" altLang="en-US" sz="24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7" name="圖片 6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6" name="圖片 5" descr="48ba1b4aa03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752"/>
            <a:ext cx="7072330" cy="5304248"/>
          </a:xfrm>
          <a:prstGeom prst="rect">
            <a:avLst/>
          </a:prstGeom>
        </p:spPr>
      </p:pic>
      <p:pic>
        <p:nvPicPr>
          <p:cNvPr id="2" name="圖片 1" descr="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357166"/>
            <a:ext cx="2139696" cy="1432560"/>
          </a:xfrm>
          <a:prstGeom prst="rect">
            <a:avLst/>
          </a:prstGeom>
        </p:spPr>
      </p:pic>
      <p:pic>
        <p:nvPicPr>
          <p:cNvPr id="3" name="圖片 2" descr="4-5113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0" y="0"/>
            <a:ext cx="4064000" cy="3048000"/>
          </a:xfrm>
          <a:prstGeom prst="rect">
            <a:avLst/>
          </a:prstGeom>
        </p:spPr>
      </p:pic>
      <p:pic>
        <p:nvPicPr>
          <p:cNvPr id="4" name="圖片 3" descr="3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86578" y="3571876"/>
            <a:ext cx="1377696" cy="205435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86116" y="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因為沒辦法在水中拍照，所以只能在網路上找，但這就是我們浮潛時所看見的景象。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12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596" y="1000108"/>
            <a:ext cx="4143404" cy="5524539"/>
          </a:xfrm>
          <a:prstGeom prst="rect">
            <a:avLst/>
          </a:prstGeom>
        </p:spPr>
      </p:pic>
      <p:pic>
        <p:nvPicPr>
          <p:cNvPr id="2" name="圖片 1" descr="20120905_1201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2845" y="14285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華康秀風體W3" pitchFamily="65" charset="-120"/>
                <a:ea typeface="華康秀風體W3" pitchFamily="65" charset="-120"/>
              </a:rPr>
              <a:t>野銀冷泉，</a:t>
            </a:r>
            <a:endParaRPr lang="zh-TW" altLang="en-US" sz="2800" b="1" dirty="0"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57818" y="5072074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華康秀風體W3" pitchFamily="65" charset="-120"/>
                <a:ea typeface="華康秀風體W3" pitchFamily="65" charset="-120"/>
              </a:rPr>
              <a:t>超冷</a:t>
            </a:r>
            <a:r>
              <a:rPr lang="en-US" altLang="zh-TW" sz="3200" b="1" dirty="0" smtClean="0">
                <a:latin typeface="華康秀風體W3" pitchFamily="65" charset="-120"/>
                <a:ea typeface="華康秀風體W3" pitchFamily="65" charset="-120"/>
              </a:rPr>
              <a:t>~</a:t>
            </a:r>
            <a:r>
              <a:rPr lang="zh-TW" altLang="en-US" sz="3200" b="1" dirty="0" smtClean="0"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en-US" altLang="zh-TW" sz="3200" b="1" dirty="0" smtClean="0">
                <a:latin typeface="華康秀風體W3" pitchFamily="65" charset="-120"/>
                <a:ea typeface="華康秀風體W3" pitchFamily="65" charset="-120"/>
              </a:rPr>
              <a:t>~</a:t>
            </a:r>
            <a:r>
              <a:rPr lang="zh-TW" altLang="en-US" sz="3200" b="1" dirty="0" smtClean="0"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en-US" altLang="zh-TW" sz="3200" b="1" dirty="0" smtClean="0">
                <a:latin typeface="華康秀風體W3" pitchFamily="65" charset="-120"/>
                <a:ea typeface="華康秀風體W3" pitchFamily="65" charset="-120"/>
              </a:rPr>
              <a:t>~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4143380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為甚麼選擇</a:t>
            </a:r>
            <a:endParaRPr lang="en-US" altLang="zh-TW" sz="66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蘭嶼</a:t>
            </a:r>
            <a:r>
              <a:rPr lang="zh-TW" altLang="en-US" sz="9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        </a:t>
            </a:r>
            <a:endParaRPr lang="zh-TW" altLang="en-US" sz="9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15074" y="-571528"/>
            <a:ext cx="22145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0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?</a:t>
            </a:r>
            <a:endParaRPr lang="zh-TW" altLang="en-US" sz="40000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CYMERA_20120905_1249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500042"/>
            <a:ext cx="4339841" cy="5786454"/>
          </a:xfrm>
          <a:prstGeom prst="rect">
            <a:avLst/>
          </a:prstGeom>
        </p:spPr>
      </p:pic>
      <p:pic>
        <p:nvPicPr>
          <p:cNvPr id="4" name="圖片 3" descr="CYMERA_20120905_1245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44"/>
            <a:ext cx="5000660" cy="685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5_1455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642918"/>
            <a:ext cx="4071966" cy="5429288"/>
          </a:xfrm>
          <a:prstGeom prst="rect">
            <a:avLst/>
          </a:prstGeom>
        </p:spPr>
      </p:pic>
      <p:pic>
        <p:nvPicPr>
          <p:cNvPr id="3" name="圖片 2" descr="20120905_1456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642918"/>
            <a:ext cx="4071948" cy="542926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00034" y="14285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浮潛時抓到的魚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5_1507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00042"/>
            <a:ext cx="4000496" cy="5333995"/>
          </a:xfrm>
          <a:prstGeom prst="rect">
            <a:avLst/>
          </a:prstGeom>
        </p:spPr>
      </p:pic>
      <p:pic>
        <p:nvPicPr>
          <p:cNvPr id="5" name="圖片 4" descr="20120905_1511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857232"/>
            <a:ext cx="4071966" cy="550070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86314" y="2142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觀賞地下屋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20120905_1517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-428652"/>
            <a:ext cx="3589742" cy="4786322"/>
          </a:xfrm>
          <a:prstGeom prst="rect">
            <a:avLst/>
          </a:prstGeom>
        </p:spPr>
      </p:pic>
      <p:pic>
        <p:nvPicPr>
          <p:cNvPr id="4" name="圖片 3" descr="20120905_1520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22" y="0"/>
            <a:ext cx="3000378" cy="4000504"/>
          </a:xfrm>
          <a:prstGeom prst="rect">
            <a:avLst/>
          </a:prstGeom>
        </p:spPr>
      </p:pic>
      <p:pic>
        <p:nvPicPr>
          <p:cNvPr id="5" name="圖片 4" descr="20120905_1522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" y="2928934"/>
            <a:ext cx="2946800" cy="3929066"/>
          </a:xfrm>
          <a:prstGeom prst="rect">
            <a:avLst/>
          </a:prstGeom>
        </p:spPr>
      </p:pic>
      <p:pic>
        <p:nvPicPr>
          <p:cNvPr id="2" name="圖片 1" descr="20120905_1517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8992" y="2786058"/>
            <a:ext cx="3321849" cy="442913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15109" y="5072074"/>
            <a:ext cx="24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這是埋葬親人時須配戴的物品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286512" y="3714752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　　↑</a:t>
            </a: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←　</a:t>
            </a:r>
            <a:endParaRPr lang="en-US" altLang="zh-TW" sz="36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20905_1525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2" name="圖片 1" descr="20120905_1524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14810" y="6143644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以前的蘭嶼居民就是住在地下屋裡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20120905_153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2" name="圖片 1" descr="20120905_1527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214692" cy="4286256"/>
          </a:xfrm>
          <a:prstGeom prst="rect">
            <a:avLst/>
          </a:prstGeom>
        </p:spPr>
      </p:pic>
      <p:pic>
        <p:nvPicPr>
          <p:cNvPr id="5" name="圖片 4" descr="20120905_15301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786" y="3000372"/>
            <a:ext cx="3000378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Photo_VK4A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407" y="857232"/>
            <a:ext cx="6719187" cy="503349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42976" y="28572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地下屋全貌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5_161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28660" y="0"/>
            <a:ext cx="5143500" cy="6858000"/>
          </a:xfrm>
          <a:prstGeom prst="rect">
            <a:avLst/>
          </a:prstGeom>
        </p:spPr>
      </p:pic>
      <p:pic>
        <p:nvPicPr>
          <p:cNvPr id="3" name="圖片 2" descr="20120905_1617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20905_1628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-1071594"/>
            <a:ext cx="5143500" cy="6858000"/>
          </a:xfrm>
          <a:prstGeom prst="rect">
            <a:avLst/>
          </a:prstGeom>
        </p:spPr>
      </p:pic>
      <p:pic>
        <p:nvPicPr>
          <p:cNvPr id="4" name="圖片 3" descr="20120905_1631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571744"/>
            <a:ext cx="5143500" cy="6858000"/>
          </a:xfrm>
          <a:prstGeom prst="rect">
            <a:avLst/>
          </a:prstGeom>
        </p:spPr>
      </p:pic>
      <p:pic>
        <p:nvPicPr>
          <p:cNvPr id="2" name="圖片 1" descr="20120905_1623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6" name="圖片 5" descr="20120905_1753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5_1638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642918"/>
            <a:ext cx="4071948" cy="54292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804350" y="550070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</a:rPr>
              <a:t>我們真的在蘭嶼了。</a:t>
            </a:r>
            <a:endParaRPr lang="zh-TW" altLang="en-US" sz="3600" b="1" dirty="0">
              <a:solidFill>
                <a:schemeClr val="bg1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0"/>
            <a:ext cx="484632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786050" y="357167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u="sng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交通</a:t>
            </a:r>
            <a:r>
              <a:rPr lang="zh-TW" altLang="en-US" sz="4400" b="1" u="sng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方式</a:t>
            </a:r>
            <a:r>
              <a:rPr lang="en-US" altLang="zh-TW" sz="4400" b="1" u="sng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: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85720" y="157161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礁溪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57488" y="1571613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台東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7158" y="22145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00:47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14480" y="1857364"/>
            <a:ext cx="857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  <a:endParaRPr lang="zh-TW" altLang="en-US" sz="6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500166" y="171448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火車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85720" y="307181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台東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28926" y="2643182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富岡漁港</a:t>
            </a:r>
            <a:endParaRPr lang="zh-TW" altLang="en-US" sz="3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14480" y="3071810"/>
            <a:ext cx="110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</a:p>
          <a:p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500166" y="28574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計程車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71604" y="57148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去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.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500827" y="50004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回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.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28596" y="4357695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富岡漁港</a:t>
            </a:r>
            <a:endParaRPr lang="zh-TW" altLang="en-US" sz="3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071802" y="478632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蘭嶼</a:t>
            </a:r>
            <a:endParaRPr lang="zh-TW" altLang="en-US" sz="3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14480" y="4714884"/>
            <a:ext cx="124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2928926" y="2143116"/>
            <a:ext cx="127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05:50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28596" y="364331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06:00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000364" y="3714753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06:30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00034" y="5572140"/>
            <a:ext cx="11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07:00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071802" y="5572140"/>
            <a:ext cx="127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10:10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929190" y="414338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台東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286644" y="4071942"/>
            <a:ext cx="135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花蓮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 flipH="1">
            <a:off x="6215074" y="2571744"/>
            <a:ext cx="1000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</a:p>
          <a:p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857752" y="1285860"/>
            <a:ext cx="121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蘭嶼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143767" y="928670"/>
            <a:ext cx="1143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富岡漁港</a:t>
            </a:r>
            <a:endParaRPr lang="zh-TW" altLang="en-US" sz="3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929190" y="2500306"/>
            <a:ext cx="12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富岡漁港</a:t>
            </a:r>
            <a:endParaRPr lang="zh-TW" altLang="en-US" sz="36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286644" y="2643182"/>
            <a:ext cx="1210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台東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000628" y="528638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花蓮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358082" y="528638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宜蘭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143636" y="1214422"/>
            <a:ext cx="1173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5000628" y="1857364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14:00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215206" y="1928802"/>
            <a:ext cx="113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17:10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000628" y="3571876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17:20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358082" y="3429000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17:50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6286512" y="4000504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5072066" y="4643446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19:13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7358082" y="4643446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21:58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357950" y="5286388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→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5072066" y="5857892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22:05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7429520" y="5786454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23:01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714480" y="4572008"/>
            <a:ext cx="104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船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6072198" y="11429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船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929322" y="25717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計程車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6072198" y="400050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火車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6143636" y="528638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火車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)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20120905_1749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858148" y="214290"/>
            <a:ext cx="1046440" cy="32791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芋頭冰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+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綠豆沙</a:t>
            </a:r>
            <a:endParaRPr lang="en-US" altLang="zh-TW" sz="28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真的是</a:t>
            </a:r>
            <a:r>
              <a:rPr lang="en-US" altLang="zh-TW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……</a:t>
            </a:r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好吃到炸</a:t>
            </a:r>
            <a:endParaRPr lang="en-US" altLang="zh-TW" sz="28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01024" y="335756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！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58148" y="335756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！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33282" y="304428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第三天</a:t>
            </a:r>
            <a:endParaRPr lang="zh-TW" altLang="en-US" sz="4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6_1108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CYMERA_20120910_0029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2908" y="2678901"/>
            <a:ext cx="5500694" cy="4179099"/>
          </a:xfrm>
          <a:prstGeom prst="rect">
            <a:avLst/>
          </a:prstGeom>
        </p:spPr>
      </p:pic>
      <p:pic>
        <p:nvPicPr>
          <p:cNvPr id="3" name="圖片 2" descr="CYMERA_20120910_0032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0"/>
            <a:ext cx="4860746" cy="65722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2844" y="21429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手工藝品店的老闆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很親切的讓我們殺價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6_10210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圖片 2" descr="a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72" y="1357298"/>
            <a:ext cx="4000528" cy="400052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143504" y="602700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</a:rPr>
              <a:t>蘭嶼圖騰</a:t>
            </a:r>
            <a:endParaRPr lang="en-US" altLang="zh-TW" sz="2400" b="1" dirty="0" smtClean="0"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</a:rPr>
              <a:t>紅、白、黑是主要的顏色</a:t>
            </a:r>
            <a:endParaRPr lang="en-US" altLang="zh-TW" sz="2400" b="1" dirty="0" smtClean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20906_114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0"/>
            <a:ext cx="5143500" cy="6858000"/>
          </a:xfrm>
          <a:prstGeom prst="rect">
            <a:avLst/>
          </a:prstGeom>
        </p:spPr>
      </p:pic>
      <p:pic>
        <p:nvPicPr>
          <p:cNvPr id="4" name="圖片 3" descr="20120906_1151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2" name="圖片 1" descr="20120906_1146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0"/>
            <a:ext cx="44291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6_1159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929218" cy="6858000"/>
          </a:xfrm>
          <a:prstGeom prst="rect">
            <a:avLst/>
          </a:prstGeom>
        </p:spPr>
      </p:pic>
      <p:pic>
        <p:nvPicPr>
          <p:cNvPr id="3" name="圖片 2" descr="20120906_1215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0"/>
            <a:ext cx="48577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6_1257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20906_1253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2" name="圖片 1" descr="CYMERA_20120910_0055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</a:rPr>
              <a:t>畢業後暑假放太久，很想念蘭女</a:t>
            </a:r>
            <a:endParaRPr lang="zh-TW" altLang="en-US" sz="24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YMERA_20120910_0042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0"/>
            <a:ext cx="5143500" cy="6858000"/>
          </a:xfrm>
          <a:prstGeom prst="rect">
            <a:avLst/>
          </a:prstGeom>
        </p:spPr>
      </p:pic>
      <p:pic>
        <p:nvPicPr>
          <p:cNvPr id="5" name="圖片 4" descr="CYMERA_20120910_0049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000628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</a:rPr>
              <a:t>往小天池</a:t>
            </a:r>
            <a:endParaRPr lang="zh-TW" altLang="en-US" sz="24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0"/>
            <a:ext cx="4846320" cy="6858000"/>
          </a:xfrm>
          <a:prstGeom prst="rect">
            <a:avLst/>
          </a:prstGeom>
        </p:spPr>
      </p:pic>
      <p:pic>
        <p:nvPicPr>
          <p:cNvPr id="7" name="圖片 6" descr="20120904_0639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1928802"/>
            <a:ext cx="5572164" cy="451845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86578" y="71435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富岡漁港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9" name="圖片 8" descr="CYMERA_20120904_0559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57166"/>
            <a:ext cx="3143271" cy="4214818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4282" y="464344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台東車站</a:t>
            </a:r>
            <a:endParaRPr lang="zh-TW" altLang="en-US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6_1755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圖片 2" descr="20120906_18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0"/>
            <a:ext cx="4857752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357554" y="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華康秀風體W3" pitchFamily="65" charset="-120"/>
                <a:ea typeface="華康秀風體W3" pitchFamily="65" charset="-120"/>
              </a:rPr>
              <a:t>日落</a:t>
            </a:r>
            <a:endParaRPr lang="zh-TW" altLang="en-US" sz="28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6_175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714356"/>
            <a:ext cx="3964791" cy="5286388"/>
          </a:xfrm>
          <a:prstGeom prst="rect">
            <a:avLst/>
          </a:prstGeom>
        </p:spPr>
      </p:pic>
      <p:pic>
        <p:nvPicPr>
          <p:cNvPr id="3" name="圖片 2" descr="20120906_1756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285728"/>
            <a:ext cx="4554155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6_1853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000108"/>
            <a:ext cx="4000528" cy="5334037"/>
          </a:xfrm>
          <a:prstGeom prst="rect">
            <a:avLst/>
          </a:prstGeom>
        </p:spPr>
      </p:pic>
      <p:pic>
        <p:nvPicPr>
          <p:cNvPr id="3" name="圖片 2" descr="20120906_1904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500042"/>
            <a:ext cx="3714776" cy="495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20120906_2104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圖片 3" descr="20120906_2102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0694" y="1643050"/>
            <a:ext cx="3214692" cy="42862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00694" y="35716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</a:rPr>
              <a:t>啤酒加飛魚</a:t>
            </a:r>
            <a:endParaRPr lang="en-US" altLang="zh-TW" sz="2800" b="1" dirty="0" smtClean="0">
              <a:solidFill>
                <a:schemeClr val="bg1"/>
              </a:solidFill>
              <a:latin typeface="華康秀風體W3(P)" pitchFamily="66" charset="-120"/>
              <a:ea typeface="華康秀風體W3(P)" pitchFamily="66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(P)" pitchFamily="66" charset="-120"/>
                <a:ea typeface="華康秀風體W3(P)" pitchFamily="66" charset="-120"/>
              </a:rPr>
              <a:t>  老闆和老闆娘招待</a:t>
            </a:r>
            <a:endParaRPr lang="zh-TW" altLang="en-US" sz="2800" b="1" dirty="0">
              <a:solidFill>
                <a:schemeClr val="bg1"/>
              </a:solidFill>
              <a:latin typeface="華康秀風體W3(P)" pitchFamily="66" charset="-120"/>
              <a:ea typeface="華康秀風體W3(P)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0906_2104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857364"/>
            <a:ext cx="3321849" cy="4429132"/>
          </a:xfrm>
          <a:prstGeom prst="rect">
            <a:avLst/>
          </a:prstGeom>
        </p:spPr>
      </p:pic>
      <p:pic>
        <p:nvPicPr>
          <p:cNvPr id="5" name="圖片 4" descr="CYMERA_20120910_0948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633282" y="304428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第四天</a:t>
            </a:r>
            <a:endParaRPr lang="zh-TW" altLang="en-US" sz="4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120907_0520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4282" y="1428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日出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0120907_0546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5" name="圖片 4" descr="20120907_0923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928670"/>
            <a:ext cx="4179105" cy="5572140"/>
          </a:xfrm>
          <a:prstGeom prst="rect">
            <a:avLst/>
          </a:prstGeom>
        </p:spPr>
      </p:pic>
      <p:pic>
        <p:nvPicPr>
          <p:cNvPr id="6" name="圖片 5" descr="20120907_0924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14290"/>
            <a:ext cx="4179105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5" name="圖片 4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6" name="圖片 5" descr="20120907_1013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642918"/>
            <a:ext cx="4286280" cy="5857892"/>
          </a:xfrm>
          <a:prstGeom prst="rect">
            <a:avLst/>
          </a:prstGeom>
        </p:spPr>
      </p:pic>
      <p:pic>
        <p:nvPicPr>
          <p:cNvPr id="7" name="圖片 6" descr="20120907_1012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71480"/>
            <a:ext cx="3214692" cy="428625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000232" y="592933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前往青青草原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1472" y="500063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第四天唯一的行程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6" name="圖片 5" descr="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428604"/>
            <a:ext cx="4250543" cy="5667391"/>
          </a:xfrm>
          <a:prstGeom prst="rect">
            <a:avLst/>
          </a:prstGeom>
        </p:spPr>
      </p:pic>
      <p:pic>
        <p:nvPicPr>
          <p:cNvPr id="5" name="圖片 4" descr="20120904_0721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1214422"/>
            <a:ext cx="3857652" cy="514353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86050" y="50004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船上。</a:t>
            </a:r>
            <a:endParaRPr lang="zh-TW" altLang="en-US" sz="32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7_1014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43769" y="142852"/>
            <a:ext cx="553998" cy="1714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很安靜</a:t>
            </a:r>
            <a:r>
              <a:rPr lang="en-US" altLang="zh-TW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……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CYMERA_20120910_0959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214290"/>
            <a:ext cx="4822047" cy="6429396"/>
          </a:xfrm>
          <a:prstGeom prst="rect">
            <a:avLst/>
          </a:prstGeom>
        </p:spPr>
      </p:pic>
      <p:pic>
        <p:nvPicPr>
          <p:cNvPr id="5" name="圖片 4" descr="20120907_1016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2285992"/>
            <a:ext cx="3064392" cy="414340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189345" y="14285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年少要輕狂啊哈哈哈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7_1033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0"/>
            <a:ext cx="5143500" cy="6858000"/>
          </a:xfrm>
          <a:prstGeom prst="rect">
            <a:avLst/>
          </a:prstGeom>
        </p:spPr>
      </p:pic>
      <p:pic>
        <p:nvPicPr>
          <p:cNvPr id="5" name="圖片 4" descr="CYMERA_20120908_1147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142852"/>
            <a:ext cx="2357454" cy="3143272"/>
          </a:xfrm>
          <a:prstGeom prst="rect">
            <a:avLst/>
          </a:prstGeom>
        </p:spPr>
      </p:pic>
      <p:pic>
        <p:nvPicPr>
          <p:cNvPr id="6" name="圖片 5" descr="CYMERA_20120908_1151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72198" y="3500438"/>
            <a:ext cx="2357436" cy="314324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0034" y="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華康秀風體W3" pitchFamily="65" charset="-120"/>
                <a:ea typeface="華康秀風體W3" pitchFamily="65" charset="-120"/>
              </a:rPr>
              <a:t>下午就要離開了</a:t>
            </a:r>
            <a:r>
              <a:rPr lang="en-US" altLang="zh-TW" sz="2000" b="1" dirty="0" smtClean="0">
                <a:latin typeface="華康秀風體W3" pitchFamily="65" charset="-120"/>
                <a:ea typeface="華康秀風體W3" pitchFamily="65" charset="-120"/>
              </a:rPr>
              <a:t>……</a:t>
            </a:r>
            <a:endParaRPr lang="zh-TW" altLang="en-US" sz="2000" b="1" dirty="0"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7_1042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000108"/>
            <a:ext cx="4179105" cy="5572140"/>
          </a:xfrm>
          <a:prstGeom prst="rect">
            <a:avLst/>
          </a:prstGeom>
        </p:spPr>
      </p:pic>
      <p:pic>
        <p:nvPicPr>
          <p:cNvPr id="5" name="圖片 4" descr="20120907_1049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85728"/>
            <a:ext cx="4286262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7_1051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7_1032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0"/>
            <a:ext cx="51435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2844" y="14285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意外的插曲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8596" y="1071546"/>
            <a:ext cx="27860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我們從野銀部落騎機車過來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這隻小狗就一直追我們，最後還跳到機車踏板上，好像知道我們要來青青草原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雖然嚇了一跳，但我們最後決定載牠一起來，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真的很意外</a:t>
            </a:r>
            <a:r>
              <a:rPr lang="en-US" altLang="zh-TW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!!</a:t>
            </a:r>
            <a:endParaRPr lang="zh-TW" altLang="en-US" sz="24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20120907_121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2071678"/>
            <a:ext cx="6096011" cy="4572008"/>
          </a:xfrm>
          <a:prstGeom prst="rect">
            <a:avLst/>
          </a:prstGeom>
        </p:spPr>
      </p:pic>
      <p:pic>
        <p:nvPicPr>
          <p:cNvPr id="5" name="圖片 4" descr="CYMERA_20120908_1143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214290"/>
            <a:ext cx="3804056" cy="50720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4282" y="21429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在蘭嶼的最後一餐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CYMERA_20120908_1140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500042"/>
            <a:ext cx="4554155" cy="607220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15008" y="4714884"/>
            <a:ext cx="3071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吃飽飯後，</a:t>
            </a:r>
            <a:endParaRPr lang="en-US" altLang="zh-TW" sz="32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老闆開車載我們</a:t>
            </a:r>
            <a:endParaRPr lang="en-US" altLang="zh-TW" sz="32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到開元港搭船。</a:t>
            </a:r>
            <a:endParaRPr lang="zh-TW" altLang="en-US" sz="32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4" name="圖片 3" descr="CYMERA_20120908_1132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3268271" cy="4357694"/>
          </a:xfrm>
          <a:prstGeom prst="rect">
            <a:avLst/>
          </a:prstGeom>
        </p:spPr>
      </p:pic>
      <p:pic>
        <p:nvPicPr>
          <p:cNvPr id="5" name="圖片 4" descr="20120907_1442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1857364"/>
            <a:ext cx="6429420" cy="482206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14744" y="214290"/>
            <a:ext cx="5494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Viner Hand ITC" pitchFamily="66" charset="0"/>
              </a:rPr>
              <a:t>　</a:t>
            </a:r>
            <a:r>
              <a:rPr lang="en-US" altLang="zh-TW" sz="2400" dirty="0" err="1" smtClean="0">
                <a:solidFill>
                  <a:schemeClr val="bg1"/>
                </a:solidFill>
                <a:latin typeface="Viner Hand ITC" pitchFamily="66" charset="0"/>
              </a:rPr>
              <a:t>Lanyu</a:t>
            </a:r>
            <a:r>
              <a:rPr lang="en-US" altLang="zh-TW" sz="2400" dirty="0" smtClean="0">
                <a:solidFill>
                  <a:schemeClr val="bg1"/>
                </a:solidFill>
                <a:latin typeface="Viner Hand ITC" pitchFamily="66" charset="0"/>
              </a:rPr>
              <a:t>,</a:t>
            </a:r>
          </a:p>
          <a:p>
            <a:endParaRPr lang="en-US" altLang="zh-TW" sz="2400" dirty="0" smtClean="0">
              <a:solidFill>
                <a:schemeClr val="bg1"/>
              </a:solidFill>
              <a:latin typeface="Viner Hand ITC" pitchFamily="66" charset="0"/>
            </a:endParaRPr>
          </a:p>
          <a:p>
            <a:endParaRPr lang="en-US" altLang="zh-TW" sz="2400" dirty="0" smtClean="0">
              <a:solidFill>
                <a:schemeClr val="bg1"/>
              </a:solidFill>
              <a:latin typeface="Viner Hand ITC" pitchFamily="66" charset="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Viner Hand ITC" pitchFamily="66" charset="0"/>
              </a:rPr>
              <a:t>                                              　 </a:t>
            </a:r>
            <a:r>
              <a:rPr lang="en-US" altLang="zh-TW" sz="2400" dirty="0" smtClean="0">
                <a:solidFill>
                  <a:schemeClr val="bg1"/>
                </a:solidFill>
                <a:latin typeface="Viner Hand ITC" pitchFamily="66" charset="0"/>
              </a:rPr>
              <a:t>see</a:t>
            </a:r>
            <a:r>
              <a:rPr lang="zh-TW" altLang="en-US" sz="2400" dirty="0" smtClean="0">
                <a:solidFill>
                  <a:schemeClr val="bg1"/>
                </a:solidFill>
                <a:latin typeface="Viner Hand ITC" pitchFamily="66" charset="0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Viner Hand ITC" pitchFamily="66" charset="0"/>
              </a:rPr>
              <a:t>you.</a:t>
            </a:r>
            <a:endParaRPr lang="zh-TW" altLang="en-US" sz="2400" dirty="0">
              <a:solidFill>
                <a:schemeClr val="bg1"/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00100" y="612845"/>
            <a:ext cx="71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這次蘭嶼的旅程，我期盼了三年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非常非常感謝張芳枝學姊和學校的幫助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讓我有這樣獨一無二的機會去完成這趟旅程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　　這次旅程，我目前還說不出我得到了甚麼或我在哪方面有所成長，但我知道我和之前的我不一樣了。或許是思維變得不同也可能是看世界的角度有所改變吧</a:t>
            </a:r>
            <a:r>
              <a:rPr lang="en-US" altLang="zh-TW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……</a:t>
            </a:r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。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　　這四天三夜，我每分每秒都很珍惜，一路上的人事物我都不想錯過；包括風、包括草，在蘭嶼的第四天，我在青青草原上大喊：「一期一會！！！」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　　在這個年紀、以這樣的心情、穿同樣的衣服、沿著同樣的路線，這輩子不會再有第二次了。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我相信　這趟旅程　對我的未來　一定非常有幫助！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再次謝謝學姊</a:t>
            </a:r>
            <a:endParaRPr lang="en-US" altLang="zh-TW" sz="24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pic_J02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27" y="1000108"/>
            <a:ext cx="7608147" cy="507209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85786" y="42860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蘭嶼部落分布</a:t>
            </a:r>
            <a:endParaRPr lang="zh-TW" altLang="en-US" sz="28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pic>
        <p:nvPicPr>
          <p:cNvPr id="2" name="圖片 1" descr="2012-09-13_21.27.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3" name="圖片 2" descr="未命名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97680" y="0"/>
            <a:ext cx="484632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2844" y="428604"/>
            <a:ext cx="32861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全蘭嶼</a:t>
            </a:r>
            <a:r>
              <a:rPr lang="en-US" altLang="zh-TW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……</a:t>
            </a:r>
          </a:p>
          <a:p>
            <a:endParaRPr lang="en-US" altLang="zh-TW" sz="40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40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40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40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en-US" altLang="zh-TW" sz="4000" b="1" dirty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4000" b="1" dirty="0" smtClean="0">
                <a:solidFill>
                  <a:schemeClr val="bg1"/>
                </a:solidFill>
                <a:latin typeface="華康秀風體W3" pitchFamily="65" charset="-120"/>
                <a:ea typeface="華康秀風體W3" pitchFamily="65" charset="-120"/>
              </a:rPr>
              <a:t>唯一的加油站</a:t>
            </a:r>
            <a:endParaRPr lang="en-US" altLang="zh-TW" sz="4000" b="1" dirty="0" smtClean="0">
              <a:solidFill>
                <a:schemeClr val="bg1"/>
              </a:solidFill>
              <a:latin typeface="華康秀風體W3" pitchFamily="65" charset="-120"/>
              <a:ea typeface="華康秀風體W3" pitchFamily="65" charset="-120"/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" name="圖片 5" descr="4af1178032e2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28660" y="1857364"/>
            <a:ext cx="4404448" cy="2928958"/>
          </a:xfrm>
          <a:prstGeom prst="rect">
            <a:avLst/>
          </a:prstGeom>
        </p:spPr>
      </p:pic>
      <p:pic>
        <p:nvPicPr>
          <p:cNvPr id="4" name="圖片 3" descr="20120904_1022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746</Words>
  <Application>Microsoft Office PowerPoint</Application>
  <PresentationFormat>如螢幕大小 (4:3)</PresentationFormat>
  <Paragraphs>195</Paragraphs>
  <Slides>80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81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</vt:vector>
  </TitlesOfParts>
  <Company>SkyUN.Org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SkyUN.Org</dc:creator>
  <cp:lastModifiedBy>SkyUN.Org</cp:lastModifiedBy>
  <cp:revision>87</cp:revision>
  <dcterms:created xsi:type="dcterms:W3CDTF">2012-09-13T13:39:50Z</dcterms:created>
  <dcterms:modified xsi:type="dcterms:W3CDTF">2012-09-15T14:56:01Z</dcterms:modified>
</cp:coreProperties>
</file>